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65" r:id="rId4"/>
    <p:sldId id="271" r:id="rId5"/>
    <p:sldId id="261" r:id="rId6"/>
    <p:sldId id="260" r:id="rId7"/>
    <p:sldId id="300" r:id="rId8"/>
    <p:sldId id="301" r:id="rId9"/>
    <p:sldId id="262" r:id="rId10"/>
    <p:sldId id="279" r:id="rId11"/>
    <p:sldId id="266" r:id="rId12"/>
    <p:sldId id="296" r:id="rId13"/>
    <p:sldId id="269" r:id="rId14"/>
    <p:sldId id="304" r:id="rId15"/>
    <p:sldId id="305" r:id="rId16"/>
    <p:sldId id="298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88346" autoAdjust="0"/>
  </p:normalViewPr>
  <p:slideViewPr>
    <p:cSldViewPr>
      <p:cViewPr varScale="1">
        <p:scale>
          <a:sx n="73" d="100"/>
          <a:sy n="73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7469149-06F7-4A50-909D-926DE98F7F60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38ABCDE-8789-448D-94C8-ED23B9375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96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5A7B218-5551-4B76-9B72-219A3CD7AD28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EE97E75E-5381-470D-B3DA-898A0E249A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6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Miss Fonseca – second year teaching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E75E-5381-470D-B3DA-898A0E249A1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62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E75E-5381-470D-B3DA-898A0E249A1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0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your table you have the STATMAT sheets for writing and reading – year 4 expectations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E75E-5381-470D-B3DA-898A0E249A1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5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your table you have the STATMAT sheets for maths – year 4 expectations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E75E-5381-470D-B3DA-898A0E249A1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3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E75E-5381-470D-B3DA-898A0E249A1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0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E75E-5381-470D-B3DA-898A0E249A1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6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2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6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6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29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2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2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6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0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5292-287E-4018-A8A9-F1492666861A}" type="datetimeFigureOut">
              <a:rPr lang="en-US" smtClean="0"/>
              <a:pPr/>
              <a:t>9/5/2022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8024-0990-4C26-B162-CA219943EF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b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Year 4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C27583B-22D8-4DF6-8426-CB2E91F1BA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890" y="640080"/>
            <a:ext cx="5444771" cy="557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cs typeface="Arial" panose="020B0604020202020204" pitchFamily="34" charset="0"/>
              </a:rPr>
              <a:t>RSE </a:t>
            </a:r>
            <a:br>
              <a:rPr lang="en-GB" sz="6000" dirty="0">
                <a:solidFill>
                  <a:srgbClr val="C00000"/>
                </a:solidFill>
                <a:latin typeface="Felix Titling" panose="04060505060202020A04" pitchFamily="82" charset="0"/>
                <a:cs typeface="Arial" panose="020B0604020202020204" pitchFamily="34" charset="0"/>
              </a:rPr>
            </a:b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We meet God’s love in the community</a:t>
            </a:r>
            <a:endParaRPr lang="en-GB" sz="3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2251447"/>
          </a:xfrm>
        </p:spPr>
        <p:txBody>
          <a:bodyPr/>
          <a:lstStyle/>
          <a:p>
            <a:pPr marL="0" indent="0" algn="just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Key objectives:</a:t>
            </a:r>
          </a:p>
          <a:p>
            <a:pPr marL="0" indent="0" algn="just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Know that the church is God’s family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Know that we are part of God’s family too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6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use a scheme called Accelerated reader. </a:t>
            </a:r>
          </a:p>
          <a:p>
            <a:pPr marL="0" indent="0" algn="just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Children are expected to read at least 3 times a week with an adult and write in their reading record. We check reading records properly every Monday but we expect them in everyday. 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They then complete a quiz on the book they have read, as reading is about recognising the words but also understanding it. 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 is important to bring their reading records everyday, so when we have time, we can listen to them read. </a:t>
            </a:r>
          </a:p>
          <a:p>
            <a:pPr marL="0" indent="0" algn="just">
              <a:buNone/>
            </a:pPr>
            <a:endParaRPr lang="en-GB" sz="2200" dirty="0">
              <a:cs typeface="Arial" panose="020B0604020202020204" pitchFamily="34" charset="0"/>
            </a:endParaRPr>
          </a:p>
          <a:p>
            <a:pPr algn="just"/>
            <a:endParaRPr lang="en-GB" sz="2200" dirty="0">
              <a:cs typeface="Arial" panose="020B0604020202020204" pitchFamily="34" charset="0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Homework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787208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200" dirty="0">
              <a:cs typeface="Arial" panose="020B0604020202020204" pitchFamily="34" charset="0"/>
            </a:endParaRPr>
          </a:p>
          <a:p>
            <a:pPr algn="just"/>
            <a:endParaRPr lang="en-GB" sz="2200" dirty="0">
              <a:cs typeface="Arial" panose="020B0604020202020204" pitchFamily="34" charset="0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DD4600-3309-46C5-A1F8-42DBD2DADF2A}"/>
              </a:ext>
            </a:extLst>
          </p:cNvPr>
          <p:cNvSpPr txBox="1">
            <a:spLocks/>
          </p:cNvSpPr>
          <p:nvPr/>
        </p:nvSpPr>
        <p:spPr>
          <a:xfrm>
            <a:off x="152400" y="1414515"/>
            <a:ext cx="817436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 will set homework every Wednesday – there will be spellings every week. I will also set work based on another subject. 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As a school we have started using class dojos to set the homework for our class. 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If you do not receive the homework by Thursday, can you please message me on dojos. </a:t>
            </a: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homework will be due on Monday, I will see their work as a picture posted on the class portfolio. </a:t>
            </a:r>
          </a:p>
          <a:p>
            <a:pPr marL="0" indent="0" algn="just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200" dirty="0">
              <a:cs typeface="Arial" panose="020B0604020202020204" pitchFamily="34" charset="0"/>
            </a:endParaRPr>
          </a:p>
          <a:p>
            <a:pPr algn="just"/>
            <a:endParaRPr lang="en-GB" sz="22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2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endParaRPr lang="en-GB" sz="2600" b="1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6837" y="1456293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Children should not wear any jewellery when taking part in PE – this includes earrings.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can use tape to cover them, if they can’t remove them for some reason.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Children who do not have the correct kit will be unable to participate fully in the lesson.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P.E will be on Wednesday afternoon. 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endParaRPr lang="en-GB" sz="2600" b="1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6837" y="1456293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going assessments throughout the year: quizzes, mini-tests for spelling and timetables, reading quizzes, hot and cold tasks.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one for year 4: Multiplication (timetables) test in the summer term, June. The children will have 6 seconds to answer each question.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worry about them, just keep using Times table Rockstars and go on soundcheck.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 at home. </a:t>
            </a:r>
          </a:p>
        </p:txBody>
      </p:sp>
    </p:spTree>
    <p:extLst>
      <p:ext uri="{BB962C8B-B14F-4D97-AF65-F5344CB8AC3E}">
        <p14:creationId xmlns:p14="http://schemas.microsoft.com/office/powerpoint/2010/main" val="259045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BCE46-80B5-9575-2BAC-D6AECD36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46"/>
            <a:ext cx="9144000" cy="63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Thankyou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endParaRPr lang="en-GB" sz="2600" b="1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6837" y="145629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questions…. </a:t>
            </a:r>
          </a:p>
        </p:txBody>
      </p:sp>
    </p:spTree>
    <p:extLst>
      <p:ext uri="{BB962C8B-B14F-4D97-AF65-F5344CB8AC3E}">
        <p14:creationId xmlns:p14="http://schemas.microsoft.com/office/powerpoint/2010/main" val="51818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794469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B0F0"/>
                </a:solidFill>
                <a:latin typeface="Felix Titling" panose="04060505060202020A04" pitchFamily="82" charset="0"/>
              </a:rPr>
              <a:t>A little about us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162709"/>
            <a:ext cx="8640960" cy="27784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Miss Fonseca </a:t>
            </a:r>
          </a:p>
          <a:p>
            <a:pPr algn="l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Mrs Rutledge (teaches on Thursday afternoons) </a:t>
            </a:r>
          </a:p>
          <a:p>
            <a:pPr algn="l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Deputy head-teacher </a:t>
            </a:r>
          </a:p>
          <a:p>
            <a:pPr algn="l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0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98" y="260648"/>
            <a:ext cx="7786742" cy="128588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>
                <a:solidFill>
                  <a:srgbClr val="C00000"/>
                </a:solidFill>
                <a:latin typeface="Felix Titling" panose="04060505060202020A04" pitchFamily="82" charset="0"/>
                <a:ea typeface="Dotum" pitchFamily="34" charset="-127"/>
              </a:rPr>
            </a:br>
            <a:br>
              <a:rPr lang="en-US" sz="2400" b="1" dirty="0">
                <a:solidFill>
                  <a:srgbClr val="C00000"/>
                </a:solidFill>
                <a:latin typeface="Felix Titling" panose="04060505060202020A04" pitchFamily="82" charset="0"/>
                <a:ea typeface="Dotum" pitchFamily="34" charset="-127"/>
              </a:rPr>
            </a:br>
            <a:br>
              <a:rPr lang="en-US" sz="2400" b="1" dirty="0">
                <a:solidFill>
                  <a:srgbClr val="C00000"/>
                </a:solidFill>
                <a:latin typeface="Felix Titling" panose="04060505060202020A04" pitchFamily="82" charset="0"/>
                <a:ea typeface="Dotum" pitchFamily="34" charset="-127"/>
              </a:rPr>
            </a:br>
            <a:br>
              <a:rPr lang="en-US" sz="2400" b="1" dirty="0">
                <a:solidFill>
                  <a:srgbClr val="C00000"/>
                </a:solidFill>
                <a:latin typeface="Felix Titling" panose="04060505060202020A04" pitchFamily="82" charset="0"/>
                <a:ea typeface="Dotum" pitchFamily="34" charset="-127"/>
              </a:rPr>
            </a:br>
            <a:br>
              <a:rPr lang="en-US" sz="2400" dirty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</a:b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58204" cy="50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What have we done to prepare for teaching your children?</a:t>
            </a:r>
          </a:p>
          <a:p>
            <a:r>
              <a:rPr lang="en-US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Handover with Mr. Mount </a:t>
            </a:r>
          </a:p>
          <a:p>
            <a:r>
              <a:rPr lang="en-US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Analysing data from Year 3</a:t>
            </a:r>
          </a:p>
          <a:p>
            <a:r>
              <a:rPr lang="en-US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Setting up a classroom to engage, excite and develop independent and thoughtful learning</a:t>
            </a:r>
          </a:p>
          <a:p>
            <a:r>
              <a:rPr lang="en-US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Spent morning in summer term getting to know children. 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What do we want for your children?</a:t>
            </a:r>
          </a:p>
          <a:p>
            <a:r>
              <a:rPr lang="en-US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An enjoyable, happy year filled with good memories!</a:t>
            </a:r>
          </a:p>
          <a:p>
            <a:r>
              <a:rPr lang="en-US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For all children to have achieved their personal best.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9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B0F0"/>
                </a:solidFill>
                <a:latin typeface="Felix Titling" panose="04060505060202020A04" pitchFamily="82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A TEAM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Appointments can be made to see us via the School Office – do speak to us with any concerns.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Class Dojo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 Evenings – October &amp; February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4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5976664" cy="26260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Linked to books with high engagement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Handwriting – practise every Tuesday morning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Reading – shared reading and accelerated reader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Spelling – year 3 and 4 spellings in RR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Phonics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Grammar and Punctuation – Rainbow Grammar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Writing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English</a:t>
            </a:r>
            <a:endParaRPr lang="en-GB" sz="6000" dirty="0">
              <a:solidFill>
                <a:srgbClr val="00B0F0"/>
              </a:solidFill>
              <a:latin typeface="Felix Titling" panose="04060505060202020A04" pitchFamily="82" charset="0"/>
            </a:endParaRPr>
          </a:p>
        </p:txBody>
      </p:sp>
      <p:pic>
        <p:nvPicPr>
          <p:cNvPr id="1026" name="Picture 2" descr="Image result for until i met dudley">
            <a:extLst>
              <a:ext uri="{FF2B5EF4-FFF2-40B4-BE49-F238E27FC236}">
                <a16:creationId xmlns:a16="http://schemas.microsoft.com/office/drawing/2014/main" id="{5CDAA792-B23E-4F7F-BE8D-A9E13768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86" y="166017"/>
            <a:ext cx="20288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firemakers daughter">
            <a:extLst>
              <a:ext uri="{FF2B5EF4-FFF2-40B4-BE49-F238E27FC236}">
                <a16:creationId xmlns:a16="http://schemas.microsoft.com/office/drawing/2014/main" id="{7221538B-1699-4A57-9824-0BA13FF3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40" y="4053559"/>
            <a:ext cx="1721241" cy="25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of allan ahlberg">
            <a:extLst>
              <a:ext uri="{FF2B5EF4-FFF2-40B4-BE49-F238E27FC236}">
                <a16:creationId xmlns:a16="http://schemas.microsoft.com/office/drawing/2014/main" id="{70700970-8F4A-4A8A-A745-7919A07A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28" y="3039036"/>
            <a:ext cx="17811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611049A1-13EC-4A55-AC7D-5D7F89C6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398" y="3832126"/>
            <a:ext cx="1864476" cy="27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935482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use the scheme White Rose as our guide when planning which has specific objectives for the year group. 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 year groups will be working towards key objectives.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Wherever possible, this will be linked to real life contexts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Children will begin to develop their ability to problem solve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Topic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endParaRPr lang="en-GB" sz="2600" b="1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6837" y="1456293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term we are learning Science, DT (Design and Technology), geography and French for our topic.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science we are learning all about electricity and how it can be dangerous.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DT we are designing and making our own quiz boards.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Geography, we will be looking at the environment around us and recycling. We will be having visitors do workshops at school.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French, we use a scheme called Language Angels where we are learning new vocabulary. For example, animals. Mrs Rutledge teaches this on Thursdays. </a:t>
            </a:r>
          </a:p>
        </p:txBody>
      </p:sp>
    </p:spTree>
    <p:extLst>
      <p:ext uri="{BB962C8B-B14F-4D97-AF65-F5344CB8AC3E}">
        <p14:creationId xmlns:p14="http://schemas.microsoft.com/office/powerpoint/2010/main" val="47820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51833-2AC7-4061-8693-007B4DD0C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17801" r="17713" b="6600"/>
          <a:stretch/>
        </p:blipFill>
        <p:spPr>
          <a:xfrm>
            <a:off x="-3175" y="332656"/>
            <a:ext cx="918635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1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Felix Titling" panose="04060505060202020A04" pitchFamily="82" charset="0"/>
                <a:ea typeface="Dotum" pitchFamily="34" charset="-127"/>
              </a:rPr>
              <a:t>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GB" sz="22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We will continue to use Come and See</a:t>
            </a:r>
          </a:p>
          <a:p>
            <a:pPr lvl="1">
              <a:defRPr/>
            </a:pPr>
            <a:endParaRPr lang="en-GB" sz="2200" dirty="0"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GB" sz="22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No longer levels in R.E assessment</a:t>
            </a:r>
          </a:p>
          <a:p>
            <a:pPr lvl="1">
              <a:defRPr/>
            </a:pPr>
            <a:endParaRPr lang="en-GB" sz="2200" dirty="0"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GB" sz="22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Children will need to be able to give </a:t>
            </a:r>
            <a:r>
              <a:rPr lang="en-GB" sz="2200" i="1" dirty="0">
                <a:solidFill>
                  <a:schemeClr val="accent6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reasons</a:t>
            </a:r>
            <a:r>
              <a:rPr lang="en-GB" sz="22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</a:t>
            </a:r>
            <a:r>
              <a:rPr lang="en-GB" sz="2200" i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or </a:t>
            </a:r>
            <a:r>
              <a:rPr lang="en-GB" sz="2200" i="1" dirty="0">
                <a:solidFill>
                  <a:schemeClr val="accent6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link</a:t>
            </a:r>
            <a:r>
              <a:rPr lang="en-GB" sz="2200" i="1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religious stories and events in the liturgical year</a:t>
            </a:r>
          </a:p>
          <a:p>
            <a:pPr lvl="1">
              <a:defRPr/>
            </a:pPr>
            <a:endParaRPr lang="en-GB" sz="2200" dirty="0"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GB" sz="22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They will need to be able to </a:t>
            </a:r>
            <a:r>
              <a:rPr lang="en-GB" sz="2200" i="1" dirty="0">
                <a:solidFill>
                  <a:srgbClr val="00B05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ask</a:t>
            </a:r>
            <a:r>
              <a:rPr lang="en-GB" sz="2200" dirty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questions about stories from the Bible and significant dates in the Liturgical calendar</a:t>
            </a:r>
          </a:p>
          <a:p>
            <a:pPr marL="342900" lvl="1" indent="0">
              <a:buNone/>
              <a:defRPr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lvl="1">
              <a:defRPr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lvl="1">
              <a:buNone/>
              <a:defRPr/>
            </a:pPr>
            <a:endParaRPr lang="en-GB" sz="2400" dirty="0">
              <a:solidFill>
                <a:srgbClr val="0070C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/>
          </a:p>
        </p:txBody>
      </p:sp>
      <p:pic>
        <p:nvPicPr>
          <p:cNvPr id="2050" name="Picture 2" descr="http://www.educationcommission.org.uk/SiteImages/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8377"/>
            <a:ext cx="1872208" cy="16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4833</TotalTime>
  <Words>764</Words>
  <Application>Microsoft Office PowerPoint</Application>
  <PresentationFormat>On-screen Show (4:3)</PresentationFormat>
  <Paragraphs>137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Dotum</vt:lpstr>
      <vt:lpstr>Arial</vt:lpstr>
      <vt:lpstr>Calibri</vt:lpstr>
      <vt:lpstr>Calibri Light</vt:lpstr>
      <vt:lpstr>Felix Titling</vt:lpstr>
      <vt:lpstr>Office Theme</vt:lpstr>
      <vt:lpstr> Welcome to Year 4</vt:lpstr>
      <vt:lpstr>A little about us </vt:lpstr>
      <vt:lpstr>     </vt:lpstr>
      <vt:lpstr>Communication</vt:lpstr>
      <vt:lpstr>English</vt:lpstr>
      <vt:lpstr>Maths</vt:lpstr>
      <vt:lpstr>Topic </vt:lpstr>
      <vt:lpstr>PowerPoint Presentation</vt:lpstr>
      <vt:lpstr>RE</vt:lpstr>
      <vt:lpstr>RSE  We meet God’s love in the community</vt:lpstr>
      <vt:lpstr>Reading </vt:lpstr>
      <vt:lpstr>Homework  </vt:lpstr>
      <vt:lpstr>PE</vt:lpstr>
      <vt:lpstr>Assessment </vt:lpstr>
      <vt:lpstr>PowerPoint Presentation</vt:lpstr>
      <vt:lpstr>Thankyou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</dc:title>
  <dc:creator>NBC</dc:creator>
  <cp:lastModifiedBy>C Fonseca</cp:lastModifiedBy>
  <cp:revision>103</cp:revision>
  <cp:lastPrinted>2019-09-02T15:37:06Z</cp:lastPrinted>
  <dcterms:created xsi:type="dcterms:W3CDTF">2011-06-20T04:20:22Z</dcterms:created>
  <dcterms:modified xsi:type="dcterms:W3CDTF">2022-09-05T18:26:57Z</dcterms:modified>
</cp:coreProperties>
</file>