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72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78" r:id="rId13"/>
    <p:sldId id="279" r:id="rId14"/>
    <p:sldId id="280" r:id="rId15"/>
    <p:sldId id="281" r:id="rId1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11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5"/>
    <p:restoredTop sz="94693"/>
  </p:normalViewPr>
  <p:slideViewPr>
    <p:cSldViewPr snapToGrid="0" snapToObjects="1">
      <p:cViewPr varScale="1">
        <p:scale>
          <a:sx n="107" d="100"/>
          <a:sy n="107" d="100"/>
        </p:scale>
        <p:origin x="1260" y="60"/>
      </p:cViewPr>
      <p:guideLst>
        <p:guide orient="horz" pos="2409"/>
        <p:guide pos="11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5BD416FD-86E9-4976-B16C-EB03D5118EA4}"/>
    <pc:docChg chg="custSel modSld">
      <pc:chgData name="James Clegg" userId="c6df1435-7a36-4b38-be4d-16e68e91152f" providerId="ADAL" clId="{5BD416FD-86E9-4976-B16C-EB03D5118EA4}" dt="2020-12-07T12:02:13.884" v="14"/>
      <pc:docMkLst>
        <pc:docMk/>
      </pc:docMkLst>
      <pc:sldChg chg="modTransition">
        <pc:chgData name="James Clegg" userId="c6df1435-7a36-4b38-be4d-16e68e91152f" providerId="ADAL" clId="{5BD416FD-86E9-4976-B16C-EB03D5118EA4}" dt="2020-12-07T12:02:13.884" v="14"/>
        <pc:sldMkLst>
          <pc:docMk/>
          <pc:sldMk cId="1441372939" sldId="272"/>
        </pc:sldMkLst>
      </pc:sldChg>
      <pc:sldChg chg="delSp modTransition delAnim">
        <pc:chgData name="James Clegg" userId="c6df1435-7a36-4b38-be4d-16e68e91152f" providerId="ADAL" clId="{5BD416FD-86E9-4976-B16C-EB03D5118EA4}" dt="2020-12-07T12:02:13.884" v="14"/>
        <pc:sldMkLst>
          <pc:docMk/>
          <pc:sldMk cId="3658410465" sldId="278"/>
        </pc:sldMkLst>
        <pc:picChg chg="del">
          <ac:chgData name="James Clegg" userId="c6df1435-7a36-4b38-be4d-16e68e91152f" providerId="ADAL" clId="{5BD416FD-86E9-4976-B16C-EB03D5118EA4}" dt="2020-12-07T12:01:35.550" v="7" actId="478"/>
          <ac:picMkLst>
            <pc:docMk/>
            <pc:sldMk cId="3658410465" sldId="278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BD416FD-86E9-4976-B16C-EB03D5118EA4}" dt="2020-12-07T12:02:13.884" v="14"/>
        <pc:sldMkLst>
          <pc:docMk/>
          <pc:sldMk cId="3797262934" sldId="279"/>
        </pc:sldMkLst>
        <pc:picChg chg="del">
          <ac:chgData name="James Clegg" userId="c6df1435-7a36-4b38-be4d-16e68e91152f" providerId="ADAL" clId="{5BD416FD-86E9-4976-B16C-EB03D5118EA4}" dt="2020-12-07T12:01:38.566" v="8" actId="478"/>
          <ac:picMkLst>
            <pc:docMk/>
            <pc:sldMk cId="3797262934" sldId="279"/>
            <ac:picMk id="3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BD416FD-86E9-4976-B16C-EB03D5118EA4}" dt="2020-12-07T12:02:13.884" v="14"/>
        <pc:sldMkLst>
          <pc:docMk/>
          <pc:sldMk cId="3080803517" sldId="280"/>
        </pc:sldMkLst>
        <pc:picChg chg="del">
          <ac:chgData name="James Clegg" userId="c6df1435-7a36-4b38-be4d-16e68e91152f" providerId="ADAL" clId="{5BD416FD-86E9-4976-B16C-EB03D5118EA4}" dt="2020-12-07T12:01:42.042" v="9" actId="478"/>
          <ac:picMkLst>
            <pc:docMk/>
            <pc:sldMk cId="3080803517" sldId="280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BD416FD-86E9-4976-B16C-EB03D5118EA4}" dt="2020-12-07T12:02:13.884" v="14"/>
        <pc:sldMkLst>
          <pc:docMk/>
          <pc:sldMk cId="3286501639" sldId="281"/>
        </pc:sldMkLst>
        <pc:picChg chg="del">
          <ac:chgData name="James Clegg" userId="c6df1435-7a36-4b38-be4d-16e68e91152f" providerId="ADAL" clId="{5BD416FD-86E9-4976-B16C-EB03D5118EA4}" dt="2020-12-07T12:01:44.989" v="10" actId="478"/>
          <ac:picMkLst>
            <pc:docMk/>
            <pc:sldMk cId="3286501639" sldId="281"/>
            <ac:picMk id="52" creationId="{00000000-0000-0000-0000-000000000000}"/>
          </ac:picMkLst>
        </pc:picChg>
      </pc:sldChg>
      <pc:sldChg chg="addSp delSp modSp modTransition delAnim">
        <pc:chgData name="James Clegg" userId="c6df1435-7a36-4b38-be4d-16e68e91152f" providerId="ADAL" clId="{5BD416FD-86E9-4976-B16C-EB03D5118EA4}" dt="2020-12-07T12:02:13.884" v="14"/>
        <pc:sldMkLst>
          <pc:docMk/>
          <pc:sldMk cId="672773489" sldId="282"/>
        </pc:sldMkLst>
        <pc:picChg chg="add mod">
          <ac:chgData name="James Clegg" userId="c6df1435-7a36-4b38-be4d-16e68e91152f" providerId="ADAL" clId="{5BD416FD-86E9-4976-B16C-EB03D5118EA4}" dt="2020-12-07T12:02:01.002" v="13" actId="1076"/>
          <ac:picMkLst>
            <pc:docMk/>
            <pc:sldMk cId="672773489" sldId="282"/>
            <ac:picMk id="6" creationId="{C5C08B85-472C-430E-9D67-3D8F10BB6E5C}"/>
          </ac:picMkLst>
        </pc:picChg>
        <pc:picChg chg="del">
          <ac:chgData name="James Clegg" userId="c6df1435-7a36-4b38-be4d-16e68e91152f" providerId="ADAL" clId="{5BD416FD-86E9-4976-B16C-EB03D5118EA4}" dt="2020-12-07T12:01:12.988" v="0" actId="478"/>
          <ac:picMkLst>
            <pc:docMk/>
            <pc:sldMk cId="672773489" sldId="282"/>
            <ac:picMk id="1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BD416FD-86E9-4976-B16C-EB03D5118EA4}" dt="2020-12-07T12:02:13.884" v="14"/>
        <pc:sldMkLst>
          <pc:docMk/>
          <pc:sldMk cId="4218646469" sldId="283"/>
        </pc:sldMkLst>
        <pc:picChg chg="del">
          <ac:chgData name="James Clegg" userId="c6df1435-7a36-4b38-be4d-16e68e91152f" providerId="ADAL" clId="{5BD416FD-86E9-4976-B16C-EB03D5118EA4}" dt="2020-12-07T12:01:16.753" v="1" actId="478"/>
          <ac:picMkLst>
            <pc:docMk/>
            <pc:sldMk cId="4218646469" sldId="283"/>
            <ac:picMk id="4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BD416FD-86E9-4976-B16C-EB03D5118EA4}" dt="2020-12-07T12:02:13.884" v="14"/>
        <pc:sldMkLst>
          <pc:docMk/>
          <pc:sldMk cId="2844109817" sldId="284"/>
        </pc:sldMkLst>
        <pc:picChg chg="del">
          <ac:chgData name="James Clegg" userId="c6df1435-7a36-4b38-be4d-16e68e91152f" providerId="ADAL" clId="{5BD416FD-86E9-4976-B16C-EB03D5118EA4}" dt="2020-12-07T12:01:19.613" v="2" actId="478"/>
          <ac:picMkLst>
            <pc:docMk/>
            <pc:sldMk cId="2844109817" sldId="284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BD416FD-86E9-4976-B16C-EB03D5118EA4}" dt="2020-12-07T12:02:13.884" v="14"/>
        <pc:sldMkLst>
          <pc:docMk/>
          <pc:sldMk cId="1274217427" sldId="285"/>
        </pc:sldMkLst>
        <pc:picChg chg="del">
          <ac:chgData name="James Clegg" userId="c6df1435-7a36-4b38-be4d-16e68e91152f" providerId="ADAL" clId="{5BD416FD-86E9-4976-B16C-EB03D5118EA4}" dt="2020-12-07T12:01:22.206" v="3" actId="478"/>
          <ac:picMkLst>
            <pc:docMk/>
            <pc:sldMk cId="1274217427" sldId="285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BD416FD-86E9-4976-B16C-EB03D5118EA4}" dt="2020-12-07T12:02:13.884" v="14"/>
        <pc:sldMkLst>
          <pc:docMk/>
          <pc:sldMk cId="2570860003" sldId="286"/>
        </pc:sldMkLst>
        <pc:picChg chg="del">
          <ac:chgData name="James Clegg" userId="c6df1435-7a36-4b38-be4d-16e68e91152f" providerId="ADAL" clId="{5BD416FD-86E9-4976-B16C-EB03D5118EA4}" dt="2020-12-07T12:01:24.706" v="4" actId="478"/>
          <ac:picMkLst>
            <pc:docMk/>
            <pc:sldMk cId="2570860003" sldId="286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BD416FD-86E9-4976-B16C-EB03D5118EA4}" dt="2020-12-07T12:02:13.884" v="14"/>
        <pc:sldMkLst>
          <pc:docMk/>
          <pc:sldMk cId="1626018766" sldId="287"/>
        </pc:sldMkLst>
        <pc:picChg chg="del">
          <ac:chgData name="James Clegg" userId="c6df1435-7a36-4b38-be4d-16e68e91152f" providerId="ADAL" clId="{5BD416FD-86E9-4976-B16C-EB03D5118EA4}" dt="2020-12-07T12:01:28.080" v="5" actId="478"/>
          <ac:picMkLst>
            <pc:docMk/>
            <pc:sldMk cId="1626018766" sldId="287"/>
            <ac:picMk id="6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BD416FD-86E9-4976-B16C-EB03D5118EA4}" dt="2020-12-07T12:02:13.884" v="14"/>
        <pc:sldMkLst>
          <pc:docMk/>
          <pc:sldMk cId="892538665" sldId="288"/>
        </pc:sldMkLst>
        <pc:picChg chg="del">
          <ac:chgData name="James Clegg" userId="c6df1435-7a36-4b38-be4d-16e68e91152f" providerId="ADAL" clId="{5BD416FD-86E9-4976-B16C-EB03D5118EA4}" dt="2020-12-07T12:01:31.347" v="6" actId="478"/>
          <ac:picMkLst>
            <pc:docMk/>
            <pc:sldMk cId="892538665" sldId="288"/>
            <ac:picMk id="42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EB5A1-0FDD-4799-8188-56D0F0650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4792" t="17647" b="27652"/>
          <a:stretch/>
        </p:blipFill>
        <p:spPr>
          <a:xfrm>
            <a:off x="6792686" y="-1"/>
            <a:ext cx="3113314" cy="48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dirty="0">
          <a:solidFill>
            <a:srgbClr val="1C3964"/>
          </a:solidFill>
          <a:effectLst/>
          <a:latin typeface="Bariol Bold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201.png"/><Relationship Id="rId3" Type="http://schemas.openxmlformats.org/officeDocument/2006/relationships/image" Target="../media/image8.png"/><Relationship Id="rId7" Type="http://schemas.openxmlformats.org/officeDocument/2006/relationships/image" Target="../media/image151.png"/><Relationship Id="rId12" Type="http://schemas.openxmlformats.org/officeDocument/2006/relationships/image" Target="../media/image14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41.png"/><Relationship Id="rId11" Type="http://schemas.openxmlformats.org/officeDocument/2006/relationships/image" Target="../media/image19.png"/><Relationship Id="rId15" Type="http://schemas.openxmlformats.org/officeDocument/2006/relationships/image" Target="../media/image22.png"/><Relationship Id="rId10" Type="http://schemas.openxmlformats.org/officeDocument/2006/relationships/image" Target="../media/image181.png"/><Relationship Id="rId9" Type="http://schemas.openxmlformats.org/officeDocument/2006/relationships/image" Target="../media/image171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0.png"/><Relationship Id="rId7" Type="http://schemas.openxmlformats.org/officeDocument/2006/relationships/image" Target="../media/image20.png"/><Relationship Id="rId12" Type="http://schemas.openxmlformats.org/officeDocument/2006/relationships/image" Target="../media/image2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50.png"/><Relationship Id="rId11" Type="http://schemas.openxmlformats.org/officeDocument/2006/relationships/image" Target="../media/image200.png"/><Relationship Id="rId5" Type="http://schemas.openxmlformats.org/officeDocument/2006/relationships/image" Target="../media/image25.png"/><Relationship Id="rId10" Type="http://schemas.openxmlformats.org/officeDocument/2006/relationships/image" Target="../media/image190.png"/><Relationship Id="rId9" Type="http://schemas.openxmlformats.org/officeDocument/2006/relationships/image" Target="../media/image1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8DDD42-A926-4753-B1DC-834469E75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1" y="1825591"/>
            <a:ext cx="3095805" cy="37035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E76A76-4EC3-4AC8-9C9B-F14587DA5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835" y="4099538"/>
            <a:ext cx="1737687" cy="16525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4B20B8-DB12-4CF6-8C51-6CB16DEC9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093" y="839060"/>
            <a:ext cx="5419814" cy="14570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271642-EB85-4B52-B7E2-5326D3C67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97075">
            <a:off x="3581559" y="2538795"/>
            <a:ext cx="2074653" cy="17804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F029DC-8449-410A-AA8E-C17590B5E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0">
            <a:off x="2756907" y="2985444"/>
            <a:ext cx="2074653" cy="1780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0FB6A4-B710-43AF-80A5-D170C35389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785" y="3429000"/>
            <a:ext cx="2756824" cy="236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7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9DC85F-0ACD-466E-93D8-F1C47303B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111556"/>
              </p:ext>
            </p:extLst>
          </p:nvPr>
        </p:nvGraphicFramePr>
        <p:xfrm>
          <a:off x="1876267" y="2357336"/>
          <a:ext cx="6096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67021467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157336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964287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89187796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72842011"/>
                    </a:ext>
                  </a:extLst>
                </a:gridCol>
              </a:tblGrid>
              <a:tr h="33556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Mon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Tue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Wed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Thu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Fri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996006"/>
                  </a:ext>
                </a:extLst>
              </a:tr>
              <a:tr h="33556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06700"/>
                  </a:ext>
                </a:extLst>
              </a:tr>
              <a:tr h="33556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649744"/>
                  </a:ext>
                </a:extLst>
              </a:tr>
              <a:tr h="33556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306000"/>
                  </a:ext>
                </a:extLst>
              </a:tr>
              <a:tr h="33556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730152"/>
                  </a:ext>
                </a:extLst>
              </a:tr>
              <a:tr h="33556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39879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4965D26-0A12-401D-9A89-DFAD9E7CF265}"/>
              </a:ext>
            </a:extLst>
          </p:cNvPr>
          <p:cNvSpPr/>
          <p:nvPr/>
        </p:nvSpPr>
        <p:spPr>
          <a:xfrm>
            <a:off x="4540031" y="655392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AEBC01-82C1-4909-9D28-BC4C05158E09}"/>
              </a:ext>
            </a:extLst>
          </p:cNvPr>
          <p:cNvSpPr/>
          <p:nvPr/>
        </p:nvSpPr>
        <p:spPr>
          <a:xfrm>
            <a:off x="3355979" y="655392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B159DB-50A1-4F33-8516-8FBF9A338A10}"/>
              </a:ext>
            </a:extLst>
          </p:cNvPr>
          <p:cNvSpPr/>
          <p:nvPr/>
        </p:nvSpPr>
        <p:spPr>
          <a:xfrm>
            <a:off x="5724083" y="655392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C3F38A-A0CD-4C41-890D-1E8A8D30690D}"/>
              </a:ext>
            </a:extLst>
          </p:cNvPr>
          <p:cNvSpPr/>
          <p:nvPr/>
        </p:nvSpPr>
        <p:spPr>
          <a:xfrm>
            <a:off x="6908135" y="655392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453E90-ABCD-4832-BD71-0040ADAAE07F}"/>
              </a:ext>
            </a:extLst>
          </p:cNvPr>
          <p:cNvSpPr/>
          <p:nvPr/>
        </p:nvSpPr>
        <p:spPr>
          <a:xfrm>
            <a:off x="2171926" y="1445979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54FDFC-50E0-41B7-8411-2089D23DD5BF}"/>
              </a:ext>
            </a:extLst>
          </p:cNvPr>
          <p:cNvSpPr/>
          <p:nvPr/>
        </p:nvSpPr>
        <p:spPr>
          <a:xfrm>
            <a:off x="2171927" y="655392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069318-BBD2-4BD3-BA4A-C1E13EB71303}"/>
              </a:ext>
            </a:extLst>
          </p:cNvPr>
          <p:cNvSpPr/>
          <p:nvPr/>
        </p:nvSpPr>
        <p:spPr>
          <a:xfrm>
            <a:off x="6908135" y="1445979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39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871C30-4AB5-4CC4-A92C-CE5C807C60B6}"/>
              </a:ext>
            </a:extLst>
          </p:cNvPr>
          <p:cNvSpPr/>
          <p:nvPr/>
        </p:nvSpPr>
        <p:spPr>
          <a:xfrm>
            <a:off x="3355979" y="1445979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3C2879-9057-4C34-AF24-BDCB1372EDB2}"/>
              </a:ext>
            </a:extLst>
          </p:cNvPr>
          <p:cNvSpPr/>
          <p:nvPr/>
        </p:nvSpPr>
        <p:spPr>
          <a:xfrm>
            <a:off x="4540030" y="1445979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DE8DB-1E06-4566-A2CC-EC2872C470F4}"/>
              </a:ext>
            </a:extLst>
          </p:cNvPr>
          <p:cNvSpPr/>
          <p:nvPr/>
        </p:nvSpPr>
        <p:spPr>
          <a:xfrm>
            <a:off x="5724083" y="1445979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38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C81D87-623B-43C0-B549-B35D3CE62AEA}"/>
              </a:ext>
            </a:extLst>
          </p:cNvPr>
          <p:cNvSpPr txBox="1"/>
          <p:nvPr/>
        </p:nvSpPr>
        <p:spPr>
          <a:xfrm>
            <a:off x="1965408" y="3045362"/>
            <a:ext cx="110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10 , 35</a:t>
            </a:r>
            <a:endParaRPr lang="en-GB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66A9F8-CE5A-44A0-A354-A456B486B705}"/>
              </a:ext>
            </a:extLst>
          </p:cNvPr>
          <p:cNvSpPr txBox="1"/>
          <p:nvPr/>
        </p:nvSpPr>
        <p:spPr>
          <a:xfrm>
            <a:off x="1965408" y="3402336"/>
            <a:ext cx="110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13 , 32</a:t>
            </a:r>
            <a:endParaRPr lang="en-GB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C4F0D9-2428-498F-A95A-E191C601411A}"/>
              </a:ext>
            </a:extLst>
          </p:cNvPr>
          <p:cNvSpPr txBox="1"/>
          <p:nvPr/>
        </p:nvSpPr>
        <p:spPr>
          <a:xfrm>
            <a:off x="3223732" y="3049392"/>
            <a:ext cx="1100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1 , 13</a:t>
            </a:r>
            <a:endParaRPr lang="en-GB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6B1370-C41C-490A-9CEE-33A2A2B78AE0}"/>
              </a:ext>
            </a:extLst>
          </p:cNvPr>
          <p:cNvSpPr txBox="1"/>
          <p:nvPr/>
        </p:nvSpPr>
        <p:spPr>
          <a:xfrm>
            <a:off x="3223731" y="3406366"/>
            <a:ext cx="110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4 , 10</a:t>
            </a:r>
            <a:endParaRPr lang="en-GB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399352-6EE7-4DEB-8B50-B9B68EDC0896}"/>
              </a:ext>
            </a:extLst>
          </p:cNvPr>
          <p:cNvSpPr txBox="1"/>
          <p:nvPr/>
        </p:nvSpPr>
        <p:spPr>
          <a:xfrm>
            <a:off x="3158417" y="3763340"/>
            <a:ext cx="110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5 , 9</a:t>
            </a:r>
            <a:endParaRPr lang="en-GB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0E76AC-D4A5-4AB5-920A-19B8B1D5ECC4}"/>
              </a:ext>
            </a:extLst>
          </p:cNvPr>
          <p:cNvSpPr txBox="1"/>
          <p:nvPr/>
        </p:nvSpPr>
        <p:spPr>
          <a:xfrm>
            <a:off x="4434555" y="3049392"/>
            <a:ext cx="1100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9 , 39</a:t>
            </a:r>
            <a:endParaRPr lang="en-GB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49C5F5-76B8-4122-A57D-A1BF086CFBE9}"/>
              </a:ext>
            </a:extLst>
          </p:cNvPr>
          <p:cNvSpPr txBox="1"/>
          <p:nvPr/>
        </p:nvSpPr>
        <p:spPr>
          <a:xfrm>
            <a:off x="4351426" y="3406366"/>
            <a:ext cx="110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10 , 38</a:t>
            </a:r>
            <a:endParaRPr lang="en-GB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E89BEB-BAF9-4769-8BA9-B0A45AFF83B4}"/>
              </a:ext>
            </a:extLst>
          </p:cNvPr>
          <p:cNvSpPr txBox="1"/>
          <p:nvPr/>
        </p:nvSpPr>
        <p:spPr>
          <a:xfrm>
            <a:off x="4351426" y="3763340"/>
            <a:ext cx="110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13 , 35</a:t>
            </a:r>
            <a:endParaRPr lang="en-GB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37B6EA-AEDA-4538-99B6-A15179005DF3}"/>
              </a:ext>
            </a:extLst>
          </p:cNvPr>
          <p:cNvSpPr txBox="1"/>
          <p:nvPr/>
        </p:nvSpPr>
        <p:spPr>
          <a:xfrm>
            <a:off x="5611340" y="3049392"/>
            <a:ext cx="1100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1 , 38</a:t>
            </a:r>
            <a:endParaRPr lang="en-GB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C3EC8F-A9D5-4C43-B81D-7870745DE395}"/>
              </a:ext>
            </a:extLst>
          </p:cNvPr>
          <p:cNvSpPr txBox="1"/>
          <p:nvPr/>
        </p:nvSpPr>
        <p:spPr>
          <a:xfrm>
            <a:off x="5605402" y="3406366"/>
            <a:ext cx="110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4 , 35</a:t>
            </a:r>
            <a:endParaRPr lang="en-GB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5A1AFD-FD9D-4D3E-9B8E-6FF7ED142206}"/>
              </a:ext>
            </a:extLst>
          </p:cNvPr>
          <p:cNvSpPr txBox="1"/>
          <p:nvPr/>
        </p:nvSpPr>
        <p:spPr>
          <a:xfrm>
            <a:off x="6821492" y="3049392"/>
            <a:ext cx="1100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1 , 39</a:t>
            </a:r>
            <a:endParaRPr lang="en-GB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08E411-CFBC-4D19-A87B-10B3FA0EB664}"/>
              </a:ext>
            </a:extLst>
          </p:cNvPr>
          <p:cNvSpPr txBox="1"/>
          <p:nvPr/>
        </p:nvSpPr>
        <p:spPr>
          <a:xfrm>
            <a:off x="6821493" y="3406366"/>
            <a:ext cx="110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5 , 35</a:t>
            </a:r>
            <a:endParaRPr lang="en-GB" sz="28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706CCE0-217C-472C-92F5-6491DC078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737" y="1237277"/>
            <a:ext cx="747045" cy="74704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BBD0D68-0FE6-4F0A-BC9E-F44A616AC137}"/>
              </a:ext>
            </a:extLst>
          </p:cNvPr>
          <p:cNvSpPr txBox="1"/>
          <p:nvPr/>
        </p:nvSpPr>
        <p:spPr>
          <a:xfrm>
            <a:off x="7701425" y="191124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A56DA8-8B19-4128-8095-2A7A323334A8}"/>
              </a:ext>
            </a:extLst>
          </p:cNvPr>
          <p:cNvSpPr txBox="1"/>
          <p:nvPr/>
        </p:nvSpPr>
        <p:spPr>
          <a:xfrm>
            <a:off x="751100" y="4689088"/>
            <a:ext cx="8455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Which cards could Rosie post on each day?</a:t>
            </a:r>
            <a:r>
              <a:rPr lang="en-GB" sz="28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726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4" grpId="0"/>
      <p:bldP spid="15" grpId="0"/>
      <p:bldP spid="15" grpId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9" grpId="0"/>
      <p:bldP spid="29" grpId="1"/>
      <p:bldP spid="29" grpId="2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9DC85F-0ACD-466E-93D8-F1C47303BEF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76267" y="2357336"/>
          <a:ext cx="6096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67021467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157336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964287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89187796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72842011"/>
                    </a:ext>
                  </a:extLst>
                </a:gridCol>
              </a:tblGrid>
              <a:tr h="33556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Mon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Tue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Wed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Thu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Fri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996006"/>
                  </a:ext>
                </a:extLst>
              </a:tr>
              <a:tr h="33556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06700"/>
                  </a:ext>
                </a:extLst>
              </a:tr>
              <a:tr h="33556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649744"/>
                  </a:ext>
                </a:extLst>
              </a:tr>
              <a:tr h="33556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306000"/>
                  </a:ext>
                </a:extLst>
              </a:tr>
              <a:tr h="33556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730152"/>
                  </a:ext>
                </a:extLst>
              </a:tr>
              <a:tr h="33556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39879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4965D26-0A12-401D-9A89-DFAD9E7CF265}"/>
              </a:ext>
            </a:extLst>
          </p:cNvPr>
          <p:cNvSpPr/>
          <p:nvPr/>
        </p:nvSpPr>
        <p:spPr>
          <a:xfrm>
            <a:off x="4540031" y="655392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AEBC01-82C1-4909-9D28-BC4C05158E09}"/>
              </a:ext>
            </a:extLst>
          </p:cNvPr>
          <p:cNvSpPr/>
          <p:nvPr/>
        </p:nvSpPr>
        <p:spPr>
          <a:xfrm>
            <a:off x="3355979" y="655392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B159DB-50A1-4F33-8516-8FBF9A338A10}"/>
              </a:ext>
            </a:extLst>
          </p:cNvPr>
          <p:cNvSpPr/>
          <p:nvPr/>
        </p:nvSpPr>
        <p:spPr>
          <a:xfrm>
            <a:off x="5724083" y="655392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C3F38A-A0CD-4C41-890D-1E8A8D30690D}"/>
              </a:ext>
            </a:extLst>
          </p:cNvPr>
          <p:cNvSpPr/>
          <p:nvPr/>
        </p:nvSpPr>
        <p:spPr>
          <a:xfrm>
            <a:off x="6908135" y="655392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453E90-ABCD-4832-BD71-0040ADAAE07F}"/>
              </a:ext>
            </a:extLst>
          </p:cNvPr>
          <p:cNvSpPr/>
          <p:nvPr/>
        </p:nvSpPr>
        <p:spPr>
          <a:xfrm>
            <a:off x="2171926" y="1445979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54FDFC-50E0-41B7-8411-2089D23DD5BF}"/>
              </a:ext>
            </a:extLst>
          </p:cNvPr>
          <p:cNvSpPr/>
          <p:nvPr/>
        </p:nvSpPr>
        <p:spPr>
          <a:xfrm>
            <a:off x="2171927" y="655392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069318-BBD2-4BD3-BA4A-C1E13EB71303}"/>
              </a:ext>
            </a:extLst>
          </p:cNvPr>
          <p:cNvSpPr/>
          <p:nvPr/>
        </p:nvSpPr>
        <p:spPr>
          <a:xfrm>
            <a:off x="6908135" y="1445979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39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871C30-4AB5-4CC4-A92C-CE5C807C60B6}"/>
              </a:ext>
            </a:extLst>
          </p:cNvPr>
          <p:cNvSpPr/>
          <p:nvPr/>
        </p:nvSpPr>
        <p:spPr>
          <a:xfrm>
            <a:off x="3355979" y="1445979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3C2879-9057-4C34-AF24-BDCB1372EDB2}"/>
              </a:ext>
            </a:extLst>
          </p:cNvPr>
          <p:cNvSpPr/>
          <p:nvPr/>
        </p:nvSpPr>
        <p:spPr>
          <a:xfrm>
            <a:off x="4540030" y="1445979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DE8DB-1E06-4566-A2CC-EC2872C470F4}"/>
              </a:ext>
            </a:extLst>
          </p:cNvPr>
          <p:cNvSpPr/>
          <p:nvPr/>
        </p:nvSpPr>
        <p:spPr>
          <a:xfrm>
            <a:off x="5724083" y="1445979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38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C4F0D9-2428-498F-A95A-E191C601411A}"/>
              </a:ext>
            </a:extLst>
          </p:cNvPr>
          <p:cNvSpPr txBox="1"/>
          <p:nvPr/>
        </p:nvSpPr>
        <p:spPr>
          <a:xfrm>
            <a:off x="3223732" y="3049392"/>
            <a:ext cx="1100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1 , 13</a:t>
            </a:r>
            <a:endParaRPr lang="en-GB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6B1370-C41C-490A-9CEE-33A2A2B78AE0}"/>
              </a:ext>
            </a:extLst>
          </p:cNvPr>
          <p:cNvSpPr txBox="1"/>
          <p:nvPr/>
        </p:nvSpPr>
        <p:spPr>
          <a:xfrm>
            <a:off x="3223731" y="3406366"/>
            <a:ext cx="110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4 , 10</a:t>
            </a:r>
            <a:endParaRPr lang="en-GB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399352-6EE7-4DEB-8B50-B9B68EDC0896}"/>
              </a:ext>
            </a:extLst>
          </p:cNvPr>
          <p:cNvSpPr txBox="1"/>
          <p:nvPr/>
        </p:nvSpPr>
        <p:spPr>
          <a:xfrm>
            <a:off x="3158417" y="3763340"/>
            <a:ext cx="110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5 , 9</a:t>
            </a:r>
            <a:endParaRPr lang="en-GB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0E76AC-D4A5-4AB5-920A-19B8B1D5ECC4}"/>
              </a:ext>
            </a:extLst>
          </p:cNvPr>
          <p:cNvSpPr txBox="1"/>
          <p:nvPr/>
        </p:nvSpPr>
        <p:spPr>
          <a:xfrm>
            <a:off x="4434555" y="3049392"/>
            <a:ext cx="1100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9 , 39</a:t>
            </a:r>
            <a:endParaRPr lang="en-GB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49C5F5-76B8-4122-A57D-A1BF086CFBE9}"/>
              </a:ext>
            </a:extLst>
          </p:cNvPr>
          <p:cNvSpPr txBox="1"/>
          <p:nvPr/>
        </p:nvSpPr>
        <p:spPr>
          <a:xfrm>
            <a:off x="4351426" y="3406366"/>
            <a:ext cx="110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10 , 38</a:t>
            </a:r>
            <a:endParaRPr lang="en-GB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E89BEB-BAF9-4769-8BA9-B0A45AFF83B4}"/>
              </a:ext>
            </a:extLst>
          </p:cNvPr>
          <p:cNvSpPr txBox="1"/>
          <p:nvPr/>
        </p:nvSpPr>
        <p:spPr>
          <a:xfrm>
            <a:off x="4351426" y="3763340"/>
            <a:ext cx="110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13 , 35</a:t>
            </a:r>
            <a:endParaRPr lang="en-GB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37B6EA-AEDA-4538-99B6-A15179005DF3}"/>
              </a:ext>
            </a:extLst>
          </p:cNvPr>
          <p:cNvSpPr txBox="1"/>
          <p:nvPr/>
        </p:nvSpPr>
        <p:spPr>
          <a:xfrm>
            <a:off x="5611340" y="3049392"/>
            <a:ext cx="1100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1 , 38</a:t>
            </a:r>
            <a:endParaRPr lang="en-GB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C3EC8F-A9D5-4C43-B81D-7870745DE395}"/>
              </a:ext>
            </a:extLst>
          </p:cNvPr>
          <p:cNvSpPr txBox="1"/>
          <p:nvPr/>
        </p:nvSpPr>
        <p:spPr>
          <a:xfrm>
            <a:off x="5605402" y="3406366"/>
            <a:ext cx="110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4 , 35</a:t>
            </a:r>
            <a:endParaRPr lang="en-GB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5A1AFD-FD9D-4D3E-9B8E-6FF7ED142206}"/>
              </a:ext>
            </a:extLst>
          </p:cNvPr>
          <p:cNvSpPr txBox="1"/>
          <p:nvPr/>
        </p:nvSpPr>
        <p:spPr>
          <a:xfrm>
            <a:off x="6821492" y="3049392"/>
            <a:ext cx="1100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1 , 39</a:t>
            </a:r>
            <a:endParaRPr lang="en-GB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08E411-CFBC-4D19-A87B-10B3FA0EB664}"/>
              </a:ext>
            </a:extLst>
          </p:cNvPr>
          <p:cNvSpPr txBox="1"/>
          <p:nvPr/>
        </p:nvSpPr>
        <p:spPr>
          <a:xfrm>
            <a:off x="6821493" y="3406366"/>
            <a:ext cx="110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5 , 35</a:t>
            </a:r>
            <a:endParaRPr lang="en-GB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A56DA8-8B19-4128-8095-2A7A323334A8}"/>
              </a:ext>
            </a:extLst>
          </p:cNvPr>
          <p:cNvSpPr txBox="1"/>
          <p:nvPr/>
        </p:nvSpPr>
        <p:spPr>
          <a:xfrm>
            <a:off x="751100" y="4689088"/>
            <a:ext cx="8455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Which cards could Rosie post on each day?</a:t>
            </a:r>
            <a:r>
              <a:rPr lang="en-GB" sz="2800" dirty="0"/>
              <a:t>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0D398FB-C94B-40ED-9F7C-7C8F0746A3D0}"/>
              </a:ext>
            </a:extLst>
          </p:cNvPr>
          <p:cNvSpPr/>
          <p:nvPr/>
        </p:nvSpPr>
        <p:spPr>
          <a:xfrm>
            <a:off x="5581625" y="2303813"/>
            <a:ext cx="2335822" cy="15701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D93584-B372-40B8-827F-9C309884DB0D}"/>
              </a:ext>
            </a:extLst>
          </p:cNvPr>
          <p:cNvCxnSpPr>
            <a:cxnSpLocks/>
          </p:cNvCxnSpPr>
          <p:nvPr/>
        </p:nvCxnSpPr>
        <p:spPr>
          <a:xfrm flipV="1">
            <a:off x="5521091" y="3466302"/>
            <a:ext cx="1214336" cy="3403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7481DF6-6CA6-4667-95CA-074045D343EA}"/>
              </a:ext>
            </a:extLst>
          </p:cNvPr>
          <p:cNvCxnSpPr>
            <a:cxnSpLocks/>
          </p:cNvCxnSpPr>
          <p:nvPr/>
        </p:nvCxnSpPr>
        <p:spPr>
          <a:xfrm flipV="1">
            <a:off x="4316856" y="3466717"/>
            <a:ext cx="1214336" cy="3403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991B4B2-9352-4328-B99F-0FF0BA4F38E4}"/>
              </a:ext>
            </a:extLst>
          </p:cNvPr>
          <p:cNvCxnSpPr>
            <a:cxnSpLocks/>
          </p:cNvCxnSpPr>
          <p:nvPr/>
        </p:nvCxnSpPr>
        <p:spPr>
          <a:xfrm flipV="1">
            <a:off x="5539394" y="3108292"/>
            <a:ext cx="1214336" cy="3403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15BE68C-AD22-4853-B1C5-5A544CF96263}"/>
              </a:ext>
            </a:extLst>
          </p:cNvPr>
          <p:cNvCxnSpPr>
            <a:cxnSpLocks/>
          </p:cNvCxnSpPr>
          <p:nvPr/>
        </p:nvCxnSpPr>
        <p:spPr>
          <a:xfrm flipV="1">
            <a:off x="6744434" y="3466717"/>
            <a:ext cx="1214336" cy="3403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18294BC-50AE-4D1A-BD50-AF9CCF06C6AF}"/>
              </a:ext>
            </a:extLst>
          </p:cNvPr>
          <p:cNvCxnSpPr>
            <a:cxnSpLocks/>
          </p:cNvCxnSpPr>
          <p:nvPr/>
        </p:nvCxnSpPr>
        <p:spPr>
          <a:xfrm flipV="1">
            <a:off x="4312469" y="3824288"/>
            <a:ext cx="1214336" cy="3403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863262B-FCC0-47B9-9ED3-E272762052AD}"/>
              </a:ext>
            </a:extLst>
          </p:cNvPr>
          <p:cNvCxnSpPr>
            <a:cxnSpLocks/>
          </p:cNvCxnSpPr>
          <p:nvPr/>
        </p:nvCxnSpPr>
        <p:spPr>
          <a:xfrm flipV="1">
            <a:off x="3095435" y="3450171"/>
            <a:ext cx="1214336" cy="3403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67B746F-6C9C-46B9-BB3E-3671CA36955E}"/>
              </a:ext>
            </a:extLst>
          </p:cNvPr>
          <p:cNvSpPr/>
          <p:nvPr/>
        </p:nvSpPr>
        <p:spPr>
          <a:xfrm>
            <a:off x="3106078" y="3096517"/>
            <a:ext cx="1218537" cy="34053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AC9B315-6B81-4395-8E47-49134ED7179F}"/>
              </a:ext>
            </a:extLst>
          </p:cNvPr>
          <p:cNvSpPr/>
          <p:nvPr/>
        </p:nvSpPr>
        <p:spPr>
          <a:xfrm>
            <a:off x="1885566" y="3102016"/>
            <a:ext cx="1218537" cy="34053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4F2B88C-EFA2-4DB4-8D31-046F4C52D99D}"/>
              </a:ext>
            </a:extLst>
          </p:cNvPr>
          <p:cNvSpPr/>
          <p:nvPr/>
        </p:nvSpPr>
        <p:spPr>
          <a:xfrm>
            <a:off x="1929042" y="2307908"/>
            <a:ext cx="1117651" cy="15701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C1925B7-0367-4CCA-B26D-39FF99DC6258}"/>
              </a:ext>
            </a:extLst>
          </p:cNvPr>
          <p:cNvCxnSpPr>
            <a:cxnSpLocks/>
          </p:cNvCxnSpPr>
          <p:nvPr/>
        </p:nvCxnSpPr>
        <p:spPr>
          <a:xfrm flipV="1">
            <a:off x="6741700" y="3107877"/>
            <a:ext cx="1214336" cy="3403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E80F445-D77D-4F87-8DA9-2EF6C8C274A9}"/>
              </a:ext>
            </a:extLst>
          </p:cNvPr>
          <p:cNvCxnSpPr>
            <a:cxnSpLocks/>
          </p:cNvCxnSpPr>
          <p:nvPr/>
        </p:nvCxnSpPr>
        <p:spPr>
          <a:xfrm flipV="1">
            <a:off x="4304186" y="3104353"/>
            <a:ext cx="1214336" cy="3403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D5E48EB-8E7A-418E-8DAC-C969E4AFFF96}"/>
              </a:ext>
            </a:extLst>
          </p:cNvPr>
          <p:cNvSpPr txBox="1"/>
          <p:nvPr/>
        </p:nvSpPr>
        <p:spPr>
          <a:xfrm>
            <a:off x="1965408" y="3045362"/>
            <a:ext cx="110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10 , 35</a:t>
            </a:r>
            <a:endParaRPr lang="en-GB" sz="28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95FC3FF-DCA2-4EE8-A621-361FDEEB6251}"/>
              </a:ext>
            </a:extLst>
          </p:cNvPr>
          <p:cNvSpPr txBox="1"/>
          <p:nvPr/>
        </p:nvSpPr>
        <p:spPr>
          <a:xfrm>
            <a:off x="1965408" y="3402336"/>
            <a:ext cx="110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13 , 32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80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5.55112E-17 0.1053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43" grpId="0" animBg="1"/>
      <p:bldP spid="43" grpId="1" animBg="1"/>
      <p:bldP spid="44" grpId="0" animBg="1"/>
      <p:bldP spid="49" grpId="0" animBg="1"/>
      <p:bldP spid="4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9DC85F-0ACD-466E-93D8-F1C47303BEF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76267" y="2357336"/>
          <a:ext cx="6096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67021467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157336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964287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89187796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72842011"/>
                    </a:ext>
                  </a:extLst>
                </a:gridCol>
              </a:tblGrid>
              <a:tr h="33556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Mon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Tue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Wed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Thu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Fri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996006"/>
                  </a:ext>
                </a:extLst>
              </a:tr>
              <a:tr h="33556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06700"/>
                  </a:ext>
                </a:extLst>
              </a:tr>
              <a:tr h="33556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649744"/>
                  </a:ext>
                </a:extLst>
              </a:tr>
              <a:tr h="33556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306000"/>
                  </a:ext>
                </a:extLst>
              </a:tr>
              <a:tr h="33556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730152"/>
                  </a:ext>
                </a:extLst>
              </a:tr>
              <a:tr h="33556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39879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4965D26-0A12-401D-9A89-DFAD9E7CF265}"/>
              </a:ext>
            </a:extLst>
          </p:cNvPr>
          <p:cNvSpPr/>
          <p:nvPr/>
        </p:nvSpPr>
        <p:spPr>
          <a:xfrm>
            <a:off x="4540031" y="655392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AEBC01-82C1-4909-9D28-BC4C05158E09}"/>
              </a:ext>
            </a:extLst>
          </p:cNvPr>
          <p:cNvSpPr/>
          <p:nvPr/>
        </p:nvSpPr>
        <p:spPr>
          <a:xfrm>
            <a:off x="3355979" y="655392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B159DB-50A1-4F33-8516-8FBF9A338A10}"/>
              </a:ext>
            </a:extLst>
          </p:cNvPr>
          <p:cNvSpPr/>
          <p:nvPr/>
        </p:nvSpPr>
        <p:spPr>
          <a:xfrm>
            <a:off x="5724083" y="655392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C3F38A-A0CD-4C41-890D-1E8A8D30690D}"/>
              </a:ext>
            </a:extLst>
          </p:cNvPr>
          <p:cNvSpPr/>
          <p:nvPr/>
        </p:nvSpPr>
        <p:spPr>
          <a:xfrm>
            <a:off x="6908135" y="655392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453E90-ABCD-4832-BD71-0040ADAAE07F}"/>
              </a:ext>
            </a:extLst>
          </p:cNvPr>
          <p:cNvSpPr/>
          <p:nvPr/>
        </p:nvSpPr>
        <p:spPr>
          <a:xfrm>
            <a:off x="2171926" y="1445979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54FDFC-50E0-41B7-8411-2089D23DD5BF}"/>
              </a:ext>
            </a:extLst>
          </p:cNvPr>
          <p:cNvSpPr/>
          <p:nvPr/>
        </p:nvSpPr>
        <p:spPr>
          <a:xfrm>
            <a:off x="2171927" y="655392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069318-BBD2-4BD3-BA4A-C1E13EB71303}"/>
              </a:ext>
            </a:extLst>
          </p:cNvPr>
          <p:cNvSpPr/>
          <p:nvPr/>
        </p:nvSpPr>
        <p:spPr>
          <a:xfrm>
            <a:off x="6908135" y="1445979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39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871C30-4AB5-4CC4-A92C-CE5C807C60B6}"/>
              </a:ext>
            </a:extLst>
          </p:cNvPr>
          <p:cNvSpPr/>
          <p:nvPr/>
        </p:nvSpPr>
        <p:spPr>
          <a:xfrm>
            <a:off x="3355979" y="1445979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3C2879-9057-4C34-AF24-BDCB1372EDB2}"/>
              </a:ext>
            </a:extLst>
          </p:cNvPr>
          <p:cNvSpPr/>
          <p:nvPr/>
        </p:nvSpPr>
        <p:spPr>
          <a:xfrm>
            <a:off x="4540030" y="1445979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DE8DB-1E06-4566-A2CC-EC2872C470F4}"/>
              </a:ext>
            </a:extLst>
          </p:cNvPr>
          <p:cNvSpPr/>
          <p:nvPr/>
        </p:nvSpPr>
        <p:spPr>
          <a:xfrm>
            <a:off x="5724083" y="1445979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38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C4F0D9-2428-498F-A95A-E191C601411A}"/>
              </a:ext>
            </a:extLst>
          </p:cNvPr>
          <p:cNvSpPr txBox="1"/>
          <p:nvPr/>
        </p:nvSpPr>
        <p:spPr>
          <a:xfrm>
            <a:off x="3223732" y="3049392"/>
            <a:ext cx="1100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1 , 13</a:t>
            </a:r>
            <a:endParaRPr lang="en-GB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6B1370-C41C-490A-9CEE-33A2A2B78AE0}"/>
              </a:ext>
            </a:extLst>
          </p:cNvPr>
          <p:cNvSpPr txBox="1"/>
          <p:nvPr/>
        </p:nvSpPr>
        <p:spPr>
          <a:xfrm>
            <a:off x="3223731" y="3406366"/>
            <a:ext cx="110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4 , 10</a:t>
            </a:r>
            <a:endParaRPr lang="en-GB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399352-6EE7-4DEB-8B50-B9B68EDC0896}"/>
              </a:ext>
            </a:extLst>
          </p:cNvPr>
          <p:cNvSpPr txBox="1"/>
          <p:nvPr/>
        </p:nvSpPr>
        <p:spPr>
          <a:xfrm>
            <a:off x="3158417" y="3763340"/>
            <a:ext cx="110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5 , 9</a:t>
            </a:r>
            <a:endParaRPr lang="en-GB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0E76AC-D4A5-4AB5-920A-19B8B1D5ECC4}"/>
              </a:ext>
            </a:extLst>
          </p:cNvPr>
          <p:cNvSpPr txBox="1"/>
          <p:nvPr/>
        </p:nvSpPr>
        <p:spPr>
          <a:xfrm>
            <a:off x="4434555" y="3049392"/>
            <a:ext cx="1100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9 , 39</a:t>
            </a:r>
            <a:endParaRPr lang="en-GB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49C5F5-76B8-4122-A57D-A1BF086CFBE9}"/>
              </a:ext>
            </a:extLst>
          </p:cNvPr>
          <p:cNvSpPr txBox="1"/>
          <p:nvPr/>
        </p:nvSpPr>
        <p:spPr>
          <a:xfrm>
            <a:off x="4351426" y="3406366"/>
            <a:ext cx="110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10 , 38</a:t>
            </a:r>
            <a:endParaRPr lang="en-GB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E89BEB-BAF9-4769-8BA9-B0A45AFF83B4}"/>
              </a:ext>
            </a:extLst>
          </p:cNvPr>
          <p:cNvSpPr txBox="1"/>
          <p:nvPr/>
        </p:nvSpPr>
        <p:spPr>
          <a:xfrm>
            <a:off x="4351426" y="3763340"/>
            <a:ext cx="110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13 , 35</a:t>
            </a:r>
            <a:endParaRPr lang="en-GB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37B6EA-AEDA-4538-99B6-A15179005DF3}"/>
              </a:ext>
            </a:extLst>
          </p:cNvPr>
          <p:cNvSpPr txBox="1"/>
          <p:nvPr/>
        </p:nvSpPr>
        <p:spPr>
          <a:xfrm>
            <a:off x="5611340" y="3049392"/>
            <a:ext cx="1100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1 , 38</a:t>
            </a:r>
            <a:endParaRPr lang="en-GB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C3EC8F-A9D5-4C43-B81D-7870745DE395}"/>
              </a:ext>
            </a:extLst>
          </p:cNvPr>
          <p:cNvSpPr txBox="1"/>
          <p:nvPr/>
        </p:nvSpPr>
        <p:spPr>
          <a:xfrm>
            <a:off x="5605402" y="3406366"/>
            <a:ext cx="110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4 , 35</a:t>
            </a:r>
            <a:endParaRPr lang="en-GB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5A1AFD-FD9D-4D3E-9B8E-6FF7ED142206}"/>
              </a:ext>
            </a:extLst>
          </p:cNvPr>
          <p:cNvSpPr txBox="1"/>
          <p:nvPr/>
        </p:nvSpPr>
        <p:spPr>
          <a:xfrm>
            <a:off x="6821492" y="3049392"/>
            <a:ext cx="1100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1 , 39</a:t>
            </a:r>
            <a:endParaRPr lang="en-GB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08E411-CFBC-4D19-A87B-10B3FA0EB664}"/>
              </a:ext>
            </a:extLst>
          </p:cNvPr>
          <p:cNvSpPr txBox="1"/>
          <p:nvPr/>
        </p:nvSpPr>
        <p:spPr>
          <a:xfrm>
            <a:off x="6821493" y="3406366"/>
            <a:ext cx="110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5 , 35</a:t>
            </a:r>
            <a:endParaRPr lang="en-GB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A56DA8-8B19-4128-8095-2A7A323334A8}"/>
              </a:ext>
            </a:extLst>
          </p:cNvPr>
          <p:cNvSpPr txBox="1"/>
          <p:nvPr/>
        </p:nvSpPr>
        <p:spPr>
          <a:xfrm>
            <a:off x="751100" y="4689088"/>
            <a:ext cx="8455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Which cards could Rosie post on each day?</a:t>
            </a:r>
            <a:r>
              <a:rPr lang="en-GB" sz="2800" dirty="0"/>
              <a:t>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7481DF6-6CA6-4667-95CA-074045D343EA}"/>
              </a:ext>
            </a:extLst>
          </p:cNvPr>
          <p:cNvCxnSpPr>
            <a:cxnSpLocks/>
          </p:cNvCxnSpPr>
          <p:nvPr/>
        </p:nvCxnSpPr>
        <p:spPr>
          <a:xfrm flipV="1">
            <a:off x="4284518" y="3472640"/>
            <a:ext cx="1214336" cy="3403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991B4B2-9352-4328-B99F-0FF0BA4F38E4}"/>
              </a:ext>
            </a:extLst>
          </p:cNvPr>
          <p:cNvCxnSpPr>
            <a:cxnSpLocks/>
          </p:cNvCxnSpPr>
          <p:nvPr/>
        </p:nvCxnSpPr>
        <p:spPr>
          <a:xfrm flipV="1">
            <a:off x="5534901" y="3468635"/>
            <a:ext cx="1214336" cy="3403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18294BC-50AE-4D1A-BD50-AF9CCF06C6AF}"/>
              </a:ext>
            </a:extLst>
          </p:cNvPr>
          <p:cNvCxnSpPr>
            <a:cxnSpLocks/>
          </p:cNvCxnSpPr>
          <p:nvPr/>
        </p:nvCxnSpPr>
        <p:spPr>
          <a:xfrm flipV="1">
            <a:off x="4312469" y="3824288"/>
            <a:ext cx="1214336" cy="3403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67B746F-6C9C-46B9-BB3E-3671CA36955E}"/>
              </a:ext>
            </a:extLst>
          </p:cNvPr>
          <p:cNvSpPr/>
          <p:nvPr/>
        </p:nvSpPr>
        <p:spPr>
          <a:xfrm>
            <a:off x="3099434" y="3472531"/>
            <a:ext cx="1218537" cy="34053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C1925B7-0367-4CCA-B26D-39FF99DC6258}"/>
              </a:ext>
            </a:extLst>
          </p:cNvPr>
          <p:cNvCxnSpPr>
            <a:cxnSpLocks/>
          </p:cNvCxnSpPr>
          <p:nvPr/>
        </p:nvCxnSpPr>
        <p:spPr>
          <a:xfrm flipV="1">
            <a:off x="6757932" y="3105380"/>
            <a:ext cx="1214336" cy="3403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E80F445-D77D-4F87-8DA9-2EF6C8C274A9}"/>
              </a:ext>
            </a:extLst>
          </p:cNvPr>
          <p:cNvCxnSpPr>
            <a:cxnSpLocks/>
          </p:cNvCxnSpPr>
          <p:nvPr/>
        </p:nvCxnSpPr>
        <p:spPr>
          <a:xfrm flipV="1">
            <a:off x="3093102" y="3104353"/>
            <a:ext cx="1214336" cy="3403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25BD3E2-AD88-4296-89E4-3635CE3FE64D}"/>
              </a:ext>
            </a:extLst>
          </p:cNvPr>
          <p:cNvSpPr/>
          <p:nvPr/>
        </p:nvSpPr>
        <p:spPr>
          <a:xfrm>
            <a:off x="4308268" y="3096517"/>
            <a:ext cx="1218537" cy="34053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4C7910E-C173-4198-A361-DFA897EA2029}"/>
              </a:ext>
            </a:extLst>
          </p:cNvPr>
          <p:cNvSpPr/>
          <p:nvPr/>
        </p:nvSpPr>
        <p:spPr>
          <a:xfrm>
            <a:off x="5535200" y="3101018"/>
            <a:ext cx="1218537" cy="34053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AAF485C-D676-48DE-9E99-AA36ABC87A8E}"/>
              </a:ext>
            </a:extLst>
          </p:cNvPr>
          <p:cNvSpPr/>
          <p:nvPr/>
        </p:nvSpPr>
        <p:spPr>
          <a:xfrm>
            <a:off x="6757932" y="3463174"/>
            <a:ext cx="1218537" cy="34053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70A30C-91A8-4F0E-8F01-1E2FEC51E53B}"/>
              </a:ext>
            </a:extLst>
          </p:cNvPr>
          <p:cNvSpPr txBox="1"/>
          <p:nvPr/>
        </p:nvSpPr>
        <p:spPr>
          <a:xfrm>
            <a:off x="2033624" y="4689088"/>
            <a:ext cx="5767824" cy="57888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Are there any other possible combinations?</a:t>
            </a:r>
            <a:r>
              <a:rPr lang="en-GB" sz="2800" dirty="0"/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8C041A1-8D61-41C9-B981-1E072CE0409A}"/>
              </a:ext>
            </a:extLst>
          </p:cNvPr>
          <p:cNvSpPr txBox="1"/>
          <p:nvPr/>
        </p:nvSpPr>
        <p:spPr>
          <a:xfrm>
            <a:off x="1965408" y="3045362"/>
            <a:ext cx="110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10 , 35</a:t>
            </a:r>
            <a:endParaRPr lang="en-GB" sz="28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9610EAE-4690-4131-B157-80C14E5F15DD}"/>
              </a:ext>
            </a:extLst>
          </p:cNvPr>
          <p:cNvSpPr txBox="1"/>
          <p:nvPr/>
        </p:nvSpPr>
        <p:spPr>
          <a:xfrm>
            <a:off x="1965408" y="3402336"/>
            <a:ext cx="1101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13 , 32</a:t>
            </a:r>
            <a:endParaRPr lang="en-GB" sz="280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863262B-FCC0-47B9-9ED3-E272762052AD}"/>
              </a:ext>
            </a:extLst>
          </p:cNvPr>
          <p:cNvCxnSpPr>
            <a:cxnSpLocks/>
          </p:cNvCxnSpPr>
          <p:nvPr/>
        </p:nvCxnSpPr>
        <p:spPr>
          <a:xfrm flipV="1">
            <a:off x="1884655" y="3098128"/>
            <a:ext cx="1214336" cy="3403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AC9B315-6B81-4395-8E47-49134ED7179F}"/>
              </a:ext>
            </a:extLst>
          </p:cNvPr>
          <p:cNvSpPr/>
          <p:nvPr/>
        </p:nvSpPr>
        <p:spPr>
          <a:xfrm>
            <a:off x="1880454" y="3465038"/>
            <a:ext cx="1218537" cy="34053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C1925B7-0367-4CCA-B26D-39FF99DC6258}"/>
              </a:ext>
            </a:extLst>
          </p:cNvPr>
          <p:cNvCxnSpPr>
            <a:cxnSpLocks/>
          </p:cNvCxnSpPr>
          <p:nvPr/>
        </p:nvCxnSpPr>
        <p:spPr>
          <a:xfrm flipV="1">
            <a:off x="3099434" y="3824288"/>
            <a:ext cx="1218537" cy="3597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8650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8" grpId="0" animBg="1"/>
      <p:bldP spid="41" grpId="0" animBg="1"/>
      <p:bldP spid="42" grpId="0" animBg="1"/>
      <p:bldP spid="45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C4CDF2-B327-4DF1-90D9-A1A49F824C73}"/>
              </a:ext>
            </a:extLst>
          </p:cNvPr>
          <p:cNvSpPr txBox="1"/>
          <p:nvPr/>
        </p:nvSpPr>
        <p:spPr>
          <a:xfrm>
            <a:off x="790565" y="723831"/>
            <a:ext cx="83248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 post office has 1,233 letters that need to be delivered but heavy snow means they cannot deliver any!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The next day, they receive another 787 letters.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The snow is a little better and they manage to deliver 546 letters.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How many letters are there left to deliver?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71BFB9-1A77-4D09-B1A7-00347D13A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405" y="4511235"/>
            <a:ext cx="747045" cy="747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C87C42-0EAF-42DB-80AA-65F7C1E64DFD}"/>
              </a:ext>
            </a:extLst>
          </p:cNvPr>
          <p:cNvSpPr txBox="1"/>
          <p:nvPr/>
        </p:nvSpPr>
        <p:spPr>
          <a:xfrm>
            <a:off x="6701791" y="465392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C08B85-472C-430E-9D67-3D8F10BB6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98" y="3477786"/>
            <a:ext cx="1559456" cy="18655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277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975A82-5AE8-4785-8D1D-5ADD32516131}"/>
              </a:ext>
            </a:extLst>
          </p:cNvPr>
          <p:cNvSpPr txBox="1"/>
          <p:nvPr/>
        </p:nvSpPr>
        <p:spPr>
          <a:xfrm>
            <a:off x="611311" y="516006"/>
            <a:ext cx="873488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 post office has 1,234 letters that need delivering.</a:t>
            </a:r>
          </a:p>
          <a:p>
            <a:pPr algn="ctr"/>
            <a:endParaRPr lang="en-GB" sz="1200" dirty="0"/>
          </a:p>
          <a:p>
            <a:pPr algn="ctr"/>
            <a:r>
              <a:rPr lang="en-GB" sz="2400" dirty="0"/>
              <a:t>The next day they receive another 787 letters to deliver.</a:t>
            </a:r>
          </a:p>
          <a:p>
            <a:pPr algn="ctr"/>
            <a:endParaRPr lang="en-GB" sz="1200" dirty="0"/>
          </a:p>
          <a:p>
            <a:pPr algn="ctr"/>
            <a:r>
              <a:rPr lang="en-GB" sz="2400" dirty="0"/>
              <a:t>They manage to deliver 546 of the letters.</a:t>
            </a:r>
          </a:p>
          <a:p>
            <a:pPr algn="ctr"/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D2C851-2798-415D-8225-0F3F42599823}"/>
              </a:ext>
            </a:extLst>
          </p:cNvPr>
          <p:cNvSpPr txBox="1"/>
          <p:nvPr/>
        </p:nvSpPr>
        <p:spPr>
          <a:xfrm>
            <a:off x="1939368" y="3673434"/>
            <a:ext cx="1360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Day 1</a:t>
            </a:r>
          </a:p>
          <a:p>
            <a:pPr algn="ctr"/>
            <a:r>
              <a:rPr lang="en-GB" sz="2400" dirty="0"/>
              <a:t>1,234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2557448-9C2E-4267-8787-917280D52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994199"/>
              </p:ext>
            </p:extLst>
          </p:nvPr>
        </p:nvGraphicFramePr>
        <p:xfrm>
          <a:off x="1181595" y="2984593"/>
          <a:ext cx="2844140" cy="704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4140">
                  <a:extLst>
                    <a:ext uri="{9D8B030D-6E8A-4147-A177-3AD203B41FA5}">
                      <a16:colId xmlns:a16="http://schemas.microsoft.com/office/drawing/2014/main" val="1629286769"/>
                    </a:ext>
                  </a:extLst>
                </a:gridCol>
              </a:tblGrid>
              <a:tr h="70474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1020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63B2582-5B85-4830-9A2A-4BA87630DE0F}"/>
              </a:ext>
            </a:extLst>
          </p:cNvPr>
          <p:cNvSpPr txBox="1"/>
          <p:nvPr/>
        </p:nvSpPr>
        <p:spPr>
          <a:xfrm>
            <a:off x="4298325" y="3673433"/>
            <a:ext cx="1360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Day 2</a:t>
            </a:r>
          </a:p>
          <a:p>
            <a:pPr algn="ctr"/>
            <a:r>
              <a:rPr lang="en-GB" sz="2400" dirty="0"/>
              <a:t>787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AA913F-06A0-4E69-BD65-FD8384A00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971329"/>
              </p:ext>
            </p:extLst>
          </p:nvPr>
        </p:nvGraphicFramePr>
        <p:xfrm>
          <a:off x="4025735" y="2984593"/>
          <a:ext cx="1971304" cy="704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1304">
                  <a:extLst>
                    <a:ext uri="{9D8B030D-6E8A-4147-A177-3AD203B41FA5}">
                      <a16:colId xmlns:a16="http://schemas.microsoft.com/office/drawing/2014/main" val="1629286769"/>
                    </a:ext>
                  </a:extLst>
                </a:gridCol>
              </a:tblGrid>
              <a:tr h="70474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10209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E7366AC-A70A-402F-9C64-F601C16EF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398033"/>
              </p:ext>
            </p:extLst>
          </p:nvPr>
        </p:nvGraphicFramePr>
        <p:xfrm>
          <a:off x="4782432" y="2987569"/>
          <a:ext cx="1213531" cy="704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531">
                  <a:extLst>
                    <a:ext uri="{9D8B030D-6E8A-4147-A177-3AD203B41FA5}">
                      <a16:colId xmlns:a16="http://schemas.microsoft.com/office/drawing/2014/main" val="1629286769"/>
                    </a:ext>
                  </a:extLst>
                </a:gridCol>
              </a:tblGrid>
              <a:tr h="70474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102092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56CE20-38DF-49A2-82C5-C9D44FEFE00D}"/>
              </a:ext>
            </a:extLst>
          </p:cNvPr>
          <p:cNvCxnSpPr/>
          <p:nvPr/>
        </p:nvCxnSpPr>
        <p:spPr>
          <a:xfrm flipV="1">
            <a:off x="4782433" y="2980620"/>
            <a:ext cx="1213531" cy="7047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>
            <a:extLst>
              <a:ext uri="{FF2B5EF4-FFF2-40B4-BE49-F238E27FC236}">
                <a16:creationId xmlns:a16="http://schemas.microsoft.com/office/drawing/2014/main" id="{CCB8D57A-5D5A-437B-A46B-ADFA563C3C29}"/>
              </a:ext>
            </a:extLst>
          </p:cNvPr>
          <p:cNvSpPr/>
          <p:nvPr/>
        </p:nvSpPr>
        <p:spPr>
          <a:xfrm rot="5400000">
            <a:off x="3484247" y="404924"/>
            <a:ext cx="210140" cy="481544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3746B6-1C45-4375-8D42-2CE4BB7936E9}"/>
              </a:ext>
            </a:extLst>
          </p:cNvPr>
          <p:cNvSpPr txBox="1"/>
          <p:nvPr/>
        </p:nvSpPr>
        <p:spPr>
          <a:xfrm>
            <a:off x="6377280" y="3583938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49AB67D-4A89-4871-A606-8F92CA6F2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651598"/>
              </p:ext>
            </p:extLst>
          </p:nvPr>
        </p:nvGraphicFramePr>
        <p:xfrm>
          <a:off x="6924254" y="2240691"/>
          <a:ext cx="2148460" cy="2757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5">
                  <a:extLst>
                    <a:ext uri="{9D8B030D-6E8A-4147-A177-3AD203B41FA5}">
                      <a16:colId xmlns:a16="http://schemas.microsoft.com/office/drawing/2014/main" val="2261971657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7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59310AD6-D320-4402-B1F9-50E05055A239}"/>
              </a:ext>
            </a:extLst>
          </p:cNvPr>
          <p:cNvSpPr/>
          <p:nvPr/>
        </p:nvSpPr>
        <p:spPr>
          <a:xfrm>
            <a:off x="8016214" y="4936708"/>
            <a:ext cx="482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99A2D2-C271-4DEF-BE74-08E980DF73D3}"/>
              </a:ext>
            </a:extLst>
          </p:cNvPr>
          <p:cNvSpPr/>
          <p:nvPr/>
        </p:nvSpPr>
        <p:spPr>
          <a:xfrm>
            <a:off x="7187980" y="4392910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B62274-DC34-4E66-BC96-805BA064CAE6}"/>
              </a:ext>
            </a:extLst>
          </p:cNvPr>
          <p:cNvSpPr/>
          <p:nvPr/>
        </p:nvSpPr>
        <p:spPr>
          <a:xfrm>
            <a:off x="8584514" y="4392910"/>
            <a:ext cx="44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0A0BB9-7204-431B-9981-D2B7920CA0A7}"/>
              </a:ext>
            </a:extLst>
          </p:cNvPr>
          <p:cNvSpPr/>
          <p:nvPr/>
        </p:nvSpPr>
        <p:spPr>
          <a:xfrm>
            <a:off x="8041787" y="4392910"/>
            <a:ext cx="44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D1CB7F-8DB2-42BA-A66C-62FA6FFBB2CC}"/>
              </a:ext>
            </a:extLst>
          </p:cNvPr>
          <p:cNvSpPr/>
          <p:nvPr/>
        </p:nvSpPr>
        <p:spPr>
          <a:xfrm>
            <a:off x="6978439" y="4392910"/>
            <a:ext cx="451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DEA9D0-01C1-4062-9361-77ADB80BCA1A}"/>
              </a:ext>
            </a:extLst>
          </p:cNvPr>
          <p:cNvSpPr/>
          <p:nvPr/>
        </p:nvSpPr>
        <p:spPr>
          <a:xfrm>
            <a:off x="7508997" y="4936708"/>
            <a:ext cx="482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EC3809-4CBC-47CC-9E03-1A9DD0E3765A}"/>
              </a:ext>
            </a:extLst>
          </p:cNvPr>
          <p:cNvSpPr/>
          <p:nvPr/>
        </p:nvSpPr>
        <p:spPr>
          <a:xfrm>
            <a:off x="6959103" y="4936708"/>
            <a:ext cx="482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7C0207-E25F-47C0-B8A1-1EEBF8EA418B}"/>
              </a:ext>
            </a:extLst>
          </p:cNvPr>
          <p:cNvSpPr txBox="1"/>
          <p:nvPr/>
        </p:nvSpPr>
        <p:spPr>
          <a:xfrm>
            <a:off x="2937466" y="2179037"/>
            <a:ext cx="1360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2,021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4F63681-C2F5-455F-9CA3-5F501A686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991138"/>
              </p:ext>
            </p:extLst>
          </p:nvPr>
        </p:nvGraphicFramePr>
        <p:xfrm>
          <a:off x="6929955" y="2242058"/>
          <a:ext cx="2148460" cy="2757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5">
                  <a:extLst>
                    <a:ext uri="{9D8B030D-6E8A-4147-A177-3AD203B41FA5}">
                      <a16:colId xmlns:a16="http://schemas.microsoft.com/office/drawing/2014/main" val="2261971657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6396DFBC-5F60-4C6B-816B-B274BAA4EA15}"/>
              </a:ext>
            </a:extLst>
          </p:cNvPr>
          <p:cNvSpPr/>
          <p:nvPr/>
        </p:nvSpPr>
        <p:spPr>
          <a:xfrm>
            <a:off x="8387961" y="2927919"/>
            <a:ext cx="482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AB5D2A-B16B-43DF-BB4A-19ABAB559977}"/>
              </a:ext>
            </a:extLst>
          </p:cNvPr>
          <p:cNvSpPr/>
          <p:nvPr/>
        </p:nvSpPr>
        <p:spPr>
          <a:xfrm>
            <a:off x="7193681" y="4394277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74E4DD-A22C-462B-A302-9AFE4AB78A54}"/>
              </a:ext>
            </a:extLst>
          </p:cNvPr>
          <p:cNvSpPr/>
          <p:nvPr/>
        </p:nvSpPr>
        <p:spPr>
          <a:xfrm>
            <a:off x="8590215" y="4394277"/>
            <a:ext cx="44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0FB2C46-56D5-4E21-98E7-A6A947807382}"/>
              </a:ext>
            </a:extLst>
          </p:cNvPr>
          <p:cNvSpPr/>
          <p:nvPr/>
        </p:nvSpPr>
        <p:spPr>
          <a:xfrm>
            <a:off x="8047488" y="4394277"/>
            <a:ext cx="44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973C6EC-B3CF-49F0-9A63-8C4127FF0FC4}"/>
              </a:ext>
            </a:extLst>
          </p:cNvPr>
          <p:cNvSpPr/>
          <p:nvPr/>
        </p:nvSpPr>
        <p:spPr>
          <a:xfrm>
            <a:off x="6984140" y="4394277"/>
            <a:ext cx="451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B360B7C-6540-4736-8E80-D9F9C2A11E31}"/>
              </a:ext>
            </a:extLst>
          </p:cNvPr>
          <p:cNvSpPr/>
          <p:nvPr/>
        </p:nvSpPr>
        <p:spPr>
          <a:xfrm>
            <a:off x="7862199" y="2818929"/>
            <a:ext cx="482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D8BEC09-94F0-4140-B2EB-D2255C5BFC73}"/>
                  </a:ext>
                </a:extLst>
              </p:cNvPr>
              <p:cNvSpPr txBox="1"/>
              <p:nvPr/>
            </p:nvSpPr>
            <p:spPr>
              <a:xfrm>
                <a:off x="6353839" y="3596275"/>
                <a:ext cx="6303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D8BEC09-94F0-4140-B2EB-D2255C5BF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839" y="3596275"/>
                <a:ext cx="630301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E12F2C6F-4FB0-460A-A1DE-A3C4CD4AFB32}"/>
              </a:ext>
            </a:extLst>
          </p:cNvPr>
          <p:cNvSpPr txBox="1"/>
          <p:nvPr/>
        </p:nvSpPr>
        <p:spPr>
          <a:xfrm>
            <a:off x="4708767" y="3109107"/>
            <a:ext cx="1360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546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2BFDEB5-610E-4465-AE94-4054DB7EEA8D}"/>
              </a:ext>
            </a:extLst>
          </p:cNvPr>
          <p:cNvCxnSpPr>
            <a:cxnSpLocks/>
          </p:cNvCxnSpPr>
          <p:nvPr/>
        </p:nvCxnSpPr>
        <p:spPr>
          <a:xfrm flipV="1">
            <a:off x="8126205" y="3122159"/>
            <a:ext cx="297180" cy="2873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9CED96F-AA9C-4EE4-B7A6-622CB2398BEA}"/>
              </a:ext>
            </a:extLst>
          </p:cNvPr>
          <p:cNvCxnSpPr>
            <a:cxnSpLocks/>
          </p:cNvCxnSpPr>
          <p:nvPr/>
        </p:nvCxnSpPr>
        <p:spPr>
          <a:xfrm flipV="1">
            <a:off x="7045091" y="3112944"/>
            <a:ext cx="297180" cy="2873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8D0D2FBE-3DDB-47B5-B13F-B8BE6F6B842E}"/>
              </a:ext>
            </a:extLst>
          </p:cNvPr>
          <p:cNvSpPr/>
          <p:nvPr/>
        </p:nvSpPr>
        <p:spPr>
          <a:xfrm>
            <a:off x="7314090" y="2949486"/>
            <a:ext cx="482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3C77B0D-67DD-4958-B4C7-DBF92F7271D2}"/>
              </a:ext>
            </a:extLst>
          </p:cNvPr>
          <p:cNvSpPr/>
          <p:nvPr/>
        </p:nvSpPr>
        <p:spPr>
          <a:xfrm>
            <a:off x="6795948" y="2840496"/>
            <a:ext cx="482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DB0B775-AE78-4CD2-A232-2DE608E482DD}"/>
              </a:ext>
            </a:extLst>
          </p:cNvPr>
          <p:cNvCxnSpPr>
            <a:cxnSpLocks/>
          </p:cNvCxnSpPr>
          <p:nvPr/>
        </p:nvCxnSpPr>
        <p:spPr>
          <a:xfrm flipV="1">
            <a:off x="7504490" y="3108700"/>
            <a:ext cx="297180" cy="2873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06907D6A-8C6A-48D0-8A0C-372EF769F401}"/>
              </a:ext>
            </a:extLst>
          </p:cNvPr>
          <p:cNvSpPr/>
          <p:nvPr/>
        </p:nvSpPr>
        <p:spPr>
          <a:xfrm>
            <a:off x="7717023" y="2818929"/>
            <a:ext cx="482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78B4A75-DF61-4D3C-87C6-2306AC9D1432}"/>
              </a:ext>
            </a:extLst>
          </p:cNvPr>
          <p:cNvSpPr/>
          <p:nvPr/>
        </p:nvSpPr>
        <p:spPr>
          <a:xfrm>
            <a:off x="7429277" y="2711776"/>
            <a:ext cx="482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54C4744-B764-43A1-8CC4-E7DD236C0420}"/>
              </a:ext>
            </a:extLst>
          </p:cNvPr>
          <p:cNvSpPr txBox="1"/>
          <p:nvPr/>
        </p:nvSpPr>
        <p:spPr>
          <a:xfrm>
            <a:off x="998497" y="4977687"/>
            <a:ext cx="5181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There are 1,475 letters left to deliver.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64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 animBg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6" grpId="0"/>
      <p:bldP spid="37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754C4744-B764-43A1-8CC4-E7DD236C0420}"/>
              </a:ext>
            </a:extLst>
          </p:cNvPr>
          <p:cNvSpPr txBox="1"/>
          <p:nvPr/>
        </p:nvSpPr>
        <p:spPr>
          <a:xfrm>
            <a:off x="998497" y="4977687"/>
            <a:ext cx="5181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There are 1,475 letters left to deliver.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3C70E3-8231-49DB-B995-9EEF1CF83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178" y="445575"/>
            <a:ext cx="3780890" cy="19350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EDCC74F-CB01-4DAD-8CC1-EAB81C5B6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432" y="598402"/>
            <a:ext cx="1529780" cy="177518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EBAA46A-5108-45AE-A12D-4F76ABCDE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6989" y="598402"/>
            <a:ext cx="1446917" cy="149153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6E6F2AD-49A0-4F95-9CD6-C880D9E587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6178" y="2434637"/>
            <a:ext cx="3778604" cy="128613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4FB5292-6CC9-46CE-B7D6-55B65C63C7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6178" y="3789434"/>
            <a:ext cx="3787993" cy="128613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0DC31ADD-80A2-47CD-A9C9-1546D3C7A0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9353" y="2254107"/>
            <a:ext cx="1456859" cy="149857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A3BCA6F-0F76-467B-99B3-59D3A8BB34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3616" y="3789434"/>
            <a:ext cx="1540290" cy="178737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0E5151F6-7B05-4FF6-8439-FED7F7F679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9353" y="3813408"/>
            <a:ext cx="1456859" cy="150178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0103ECE-4E11-4A63-BD42-48886F3639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3615" y="2254107"/>
            <a:ext cx="1540291" cy="15017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410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F134CA-8D54-4065-ACC3-B4A46DAD7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41" y="3987476"/>
            <a:ext cx="747045" cy="747045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C96C8E9-75DA-41FA-88AB-B2B3A9909C40}"/>
              </a:ext>
            </a:extLst>
          </p:cNvPr>
          <p:cNvCxnSpPr/>
          <p:nvPr/>
        </p:nvCxnSpPr>
        <p:spPr>
          <a:xfrm>
            <a:off x="2012636" y="4189745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D9A6BAE-EBD3-4D13-989B-900F323C0BC1}"/>
              </a:ext>
            </a:extLst>
          </p:cNvPr>
          <p:cNvCxnSpPr/>
          <p:nvPr/>
        </p:nvCxnSpPr>
        <p:spPr>
          <a:xfrm>
            <a:off x="2725934" y="4189745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E44A30F-9A23-4E2E-BD27-82881C096294}"/>
              </a:ext>
            </a:extLst>
          </p:cNvPr>
          <p:cNvCxnSpPr/>
          <p:nvPr/>
        </p:nvCxnSpPr>
        <p:spPr>
          <a:xfrm>
            <a:off x="3439233" y="4189745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65A2BB8-ED21-436D-9E9F-45FC792FCF52}"/>
              </a:ext>
            </a:extLst>
          </p:cNvPr>
          <p:cNvCxnSpPr/>
          <p:nvPr/>
        </p:nvCxnSpPr>
        <p:spPr>
          <a:xfrm>
            <a:off x="4865830" y="4189745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F087B73-0127-45A2-A9C7-B738861BA8C0}"/>
              </a:ext>
            </a:extLst>
          </p:cNvPr>
          <p:cNvCxnSpPr/>
          <p:nvPr/>
        </p:nvCxnSpPr>
        <p:spPr>
          <a:xfrm>
            <a:off x="4152531" y="4189745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4678150-36D1-41F8-A982-4CC96BB90DC0}"/>
              </a:ext>
            </a:extLst>
          </p:cNvPr>
          <p:cNvCxnSpPr/>
          <p:nvPr/>
        </p:nvCxnSpPr>
        <p:spPr>
          <a:xfrm>
            <a:off x="5602542" y="4189745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77DBE0C-CEA6-4D14-A1CA-C7830ED71A16}"/>
              </a:ext>
            </a:extLst>
          </p:cNvPr>
          <p:cNvCxnSpPr/>
          <p:nvPr/>
        </p:nvCxnSpPr>
        <p:spPr>
          <a:xfrm>
            <a:off x="6315841" y="4189745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8F301C8-0B1C-4042-88EC-FEC49AD0BFB3}"/>
              </a:ext>
            </a:extLst>
          </p:cNvPr>
          <p:cNvCxnSpPr/>
          <p:nvPr/>
        </p:nvCxnSpPr>
        <p:spPr>
          <a:xfrm>
            <a:off x="7742438" y="4189745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DF248BA-DE51-4868-BB63-4FEE739E5719}"/>
              </a:ext>
            </a:extLst>
          </p:cNvPr>
          <p:cNvCxnSpPr/>
          <p:nvPr/>
        </p:nvCxnSpPr>
        <p:spPr>
          <a:xfrm>
            <a:off x="8455736" y="4189745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5B4774C-2228-4F27-AFD5-77F91186C0E7}"/>
              </a:ext>
            </a:extLst>
          </p:cNvPr>
          <p:cNvSpPr txBox="1"/>
          <p:nvPr/>
        </p:nvSpPr>
        <p:spPr>
          <a:xfrm>
            <a:off x="6423333" y="4795928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3867C7-6582-4C0C-890D-03D355BDA3A5}"/>
              </a:ext>
            </a:extLst>
          </p:cNvPr>
          <p:cNvSpPr txBox="1"/>
          <p:nvPr/>
        </p:nvSpPr>
        <p:spPr>
          <a:xfrm>
            <a:off x="7530253" y="4795928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>
                <a:solidFill>
                  <a:prstClr val="black"/>
                </a:solidFill>
                <a:latin typeface="Calibri" panose="020F0502020204030204" pitchFamily="34" charset="0"/>
              </a:rPr>
              <a:t>3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ACA3586-12B3-487F-996E-C3ACE7E2D7AD}"/>
              </a:ext>
            </a:extLst>
          </p:cNvPr>
          <p:cNvSpPr txBox="1"/>
          <p:nvPr/>
        </p:nvSpPr>
        <p:spPr>
          <a:xfrm>
            <a:off x="8947855" y="4795928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5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413AB0E-836D-43AA-B0FE-6883392CF6BE}"/>
              </a:ext>
            </a:extLst>
          </p:cNvPr>
          <p:cNvCxnSpPr/>
          <p:nvPr/>
        </p:nvCxnSpPr>
        <p:spPr>
          <a:xfrm>
            <a:off x="2029091" y="4506354"/>
            <a:ext cx="35807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36A1257-7DAC-4AD5-9E8A-34A0E869D963}"/>
                  </a:ext>
                </a:extLst>
              </p:cNvPr>
              <p:cNvSpPr txBox="1"/>
              <p:nvPr/>
            </p:nvSpPr>
            <p:spPr>
              <a:xfrm>
                <a:off x="4598083" y="4795928"/>
                <a:ext cx="5825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36A1257-7DAC-4AD5-9E8A-34A0E869D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083" y="4795928"/>
                <a:ext cx="582564" cy="461665"/>
              </a:xfrm>
              <a:prstGeom prst="rect">
                <a:avLst/>
              </a:prstGeom>
              <a:blipFill>
                <a:blip r:embed="rId6"/>
                <a:stretch>
                  <a:fillRect t="-10667" r="-13542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9C20334-A9A9-4B95-B747-E11FD3A6370D}"/>
                  </a:ext>
                </a:extLst>
              </p:cNvPr>
              <p:cNvSpPr txBox="1"/>
              <p:nvPr/>
            </p:nvSpPr>
            <p:spPr>
              <a:xfrm>
                <a:off x="3825210" y="4795928"/>
                <a:ext cx="6546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9C20334-A9A9-4B95-B747-E11FD3A63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210" y="4795928"/>
                <a:ext cx="654642" cy="461665"/>
              </a:xfrm>
              <a:prstGeom prst="rect">
                <a:avLst/>
              </a:prstGeom>
              <a:blipFill>
                <a:blip r:embed="rId7"/>
                <a:stretch>
                  <a:fillRect t="-10667" r="-6481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F880E0A0-55E6-42E0-B8F4-D2074464108C}"/>
              </a:ext>
            </a:extLst>
          </p:cNvPr>
          <p:cNvSpPr txBox="1"/>
          <p:nvPr/>
        </p:nvSpPr>
        <p:spPr>
          <a:xfrm>
            <a:off x="6080221" y="4795928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1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0AA7440-3D22-4B35-83AA-B8E50639869D}"/>
              </a:ext>
            </a:extLst>
          </p:cNvPr>
          <p:cNvSpPr txBox="1"/>
          <p:nvPr/>
        </p:nvSpPr>
        <p:spPr>
          <a:xfrm>
            <a:off x="5338134" y="4795928"/>
            <a:ext cx="571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F9B7818-25E3-4963-90D5-2DB8E7A6687B}"/>
                  </a:ext>
                </a:extLst>
              </p:cNvPr>
              <p:cNvSpPr txBox="1"/>
              <p:nvPr/>
            </p:nvSpPr>
            <p:spPr>
              <a:xfrm>
                <a:off x="3157344" y="4795928"/>
                <a:ext cx="5820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3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F9B7818-25E3-4963-90D5-2DB8E7A66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344" y="4795928"/>
                <a:ext cx="582087" cy="461665"/>
              </a:xfrm>
              <a:prstGeom prst="rect">
                <a:avLst/>
              </a:prstGeom>
              <a:blipFill>
                <a:blip r:embed="rId8"/>
                <a:stretch>
                  <a:fillRect t="-10667" r="-1473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A242A45E-8037-4659-9353-55F22A5A52F5}"/>
              </a:ext>
            </a:extLst>
          </p:cNvPr>
          <p:cNvSpPr txBox="1"/>
          <p:nvPr/>
        </p:nvSpPr>
        <p:spPr>
          <a:xfrm>
            <a:off x="8241818" y="4795928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4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34F880B-E540-4ADE-BF48-67979E5E0DA6}"/>
                  </a:ext>
                </a:extLst>
              </p:cNvPr>
              <p:cNvSpPr txBox="1"/>
              <p:nvPr/>
            </p:nvSpPr>
            <p:spPr>
              <a:xfrm>
                <a:off x="2352389" y="4795928"/>
                <a:ext cx="6221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34F880B-E540-4ADE-BF48-67979E5E0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389" y="4795928"/>
                <a:ext cx="622183" cy="461665"/>
              </a:xfrm>
              <a:prstGeom prst="rect">
                <a:avLst/>
              </a:prstGeom>
              <a:blipFill>
                <a:blip r:embed="rId9"/>
                <a:stretch>
                  <a:fillRect t="-10667" r="-9804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BEED240-C50C-48ED-9810-8B4367A58379}"/>
                  </a:ext>
                </a:extLst>
              </p:cNvPr>
              <p:cNvSpPr txBox="1"/>
              <p:nvPr/>
            </p:nvSpPr>
            <p:spPr>
              <a:xfrm>
                <a:off x="1631045" y="4795928"/>
                <a:ext cx="634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BEED240-C50C-48ED-9810-8B4367A58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045" y="4795928"/>
                <a:ext cx="634014" cy="461665"/>
              </a:xfrm>
              <a:prstGeom prst="rect">
                <a:avLst/>
              </a:prstGeom>
              <a:blipFill>
                <a:blip r:embed="rId10"/>
                <a:stretch>
                  <a:fillRect t="-10667" r="-8654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A5768B3F-D299-491C-84E4-5D822F9572A5}"/>
              </a:ext>
            </a:extLst>
          </p:cNvPr>
          <p:cNvSpPr txBox="1"/>
          <p:nvPr/>
        </p:nvSpPr>
        <p:spPr>
          <a:xfrm>
            <a:off x="2755558" y="3435918"/>
            <a:ext cx="209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Huddersfield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E44C0E1-8249-4867-9ED0-70C721A81086}"/>
              </a:ext>
            </a:extLst>
          </p:cNvPr>
          <p:cNvSpPr txBox="1"/>
          <p:nvPr/>
        </p:nvSpPr>
        <p:spPr>
          <a:xfrm>
            <a:off x="8512119" y="3429716"/>
            <a:ext cx="106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Halifax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DAB0460-4452-469E-AA8E-95DD323690A5}"/>
              </a:ext>
            </a:extLst>
          </p:cNvPr>
          <p:cNvSpPr txBox="1"/>
          <p:nvPr/>
        </p:nvSpPr>
        <p:spPr>
          <a:xfrm>
            <a:off x="3628688" y="3678459"/>
            <a:ext cx="106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Leeds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DECA85E-5665-46F3-B285-9EA7F89FF4B7}"/>
              </a:ext>
            </a:extLst>
          </p:cNvPr>
          <p:cNvSpPr txBox="1"/>
          <p:nvPr/>
        </p:nvSpPr>
        <p:spPr>
          <a:xfrm>
            <a:off x="5788961" y="3694913"/>
            <a:ext cx="106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Bradford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E01E4A4-BBD6-45C1-9AE7-0C3B0719EE9B}"/>
              </a:ext>
            </a:extLst>
          </p:cNvPr>
          <p:cNvCxnSpPr/>
          <p:nvPr/>
        </p:nvCxnSpPr>
        <p:spPr>
          <a:xfrm>
            <a:off x="3440310" y="3743568"/>
            <a:ext cx="0" cy="446177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09DD4A3-A1B6-4D83-8B8A-1C51436EB1E0}"/>
              </a:ext>
            </a:extLst>
          </p:cNvPr>
          <p:cNvCxnSpPr/>
          <p:nvPr/>
        </p:nvCxnSpPr>
        <p:spPr>
          <a:xfrm>
            <a:off x="9169033" y="3733245"/>
            <a:ext cx="0" cy="446177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9610B77-129C-43C6-80BB-C3E4B89FB4DB}"/>
              </a:ext>
            </a:extLst>
          </p:cNvPr>
          <p:cNvCxnSpPr>
            <a:cxnSpLocks/>
          </p:cNvCxnSpPr>
          <p:nvPr/>
        </p:nvCxnSpPr>
        <p:spPr>
          <a:xfrm>
            <a:off x="4152531" y="3992168"/>
            <a:ext cx="0" cy="19942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7E7950F-9476-4730-B1FE-AB99485ECD4B}"/>
              </a:ext>
            </a:extLst>
          </p:cNvPr>
          <p:cNvCxnSpPr>
            <a:cxnSpLocks/>
          </p:cNvCxnSpPr>
          <p:nvPr/>
        </p:nvCxnSpPr>
        <p:spPr>
          <a:xfrm>
            <a:off x="6322190" y="3992362"/>
            <a:ext cx="0" cy="19942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2FF8CF9-0BAE-49AC-977E-7A9A60F16DE1}"/>
              </a:ext>
            </a:extLst>
          </p:cNvPr>
          <p:cNvCxnSpPr>
            <a:cxnSpLocks/>
          </p:cNvCxnSpPr>
          <p:nvPr/>
        </p:nvCxnSpPr>
        <p:spPr>
          <a:xfrm>
            <a:off x="7025557" y="3605570"/>
            <a:ext cx="0" cy="188421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088F84C-0678-4006-8F56-DBE7AFD45D92}"/>
              </a:ext>
            </a:extLst>
          </p:cNvPr>
          <p:cNvCxnSpPr>
            <a:cxnSpLocks/>
          </p:cNvCxnSpPr>
          <p:nvPr/>
        </p:nvCxnSpPr>
        <p:spPr>
          <a:xfrm flipH="1">
            <a:off x="6551461" y="3752090"/>
            <a:ext cx="47746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93">
            <a:extLst>
              <a:ext uri="{FF2B5EF4-FFF2-40B4-BE49-F238E27FC236}">
                <a16:creationId xmlns:a16="http://schemas.microsoft.com/office/drawing/2014/main" id="{6490C13F-C080-471C-B4E8-11D33BAC21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5601" y="3384959"/>
            <a:ext cx="372213" cy="34446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220B2C77-9B7D-46BB-AF72-38649D9C9E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97071" y="3869131"/>
            <a:ext cx="372213" cy="3444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CA57FA-FF75-48F1-8E0C-D35255A39BA3}"/>
              </a:ext>
            </a:extLst>
          </p:cNvPr>
          <p:cNvSpPr txBox="1"/>
          <p:nvPr/>
        </p:nvSpPr>
        <p:spPr>
          <a:xfrm>
            <a:off x="1627875" y="547444"/>
            <a:ext cx="665025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Here are the temperatures of four towns or cities.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800" dirty="0"/>
          </a:p>
          <a:p>
            <a:pPr algn="ctr"/>
            <a:r>
              <a:rPr lang="en-GB" sz="2400" dirty="0"/>
              <a:t>It is only possible for snow to fall when the temperature is below 2°C.</a:t>
            </a:r>
          </a:p>
          <a:p>
            <a:pPr algn="ctr"/>
            <a:endParaRPr lang="en-GB" sz="800" dirty="0"/>
          </a:p>
          <a:p>
            <a:pPr algn="ctr"/>
            <a:r>
              <a:rPr lang="en-GB" sz="2400" dirty="0"/>
              <a:t>In which places could it be snowing?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6C8A8C7-53E6-427D-A325-B3B92672ED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8981755"/>
                  </p:ext>
                </p:extLst>
              </p:nvPr>
            </p:nvGraphicFramePr>
            <p:xfrm>
              <a:off x="1622614" y="1053243"/>
              <a:ext cx="6768000" cy="100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2000">
                      <a:extLst>
                        <a:ext uri="{9D8B030D-6E8A-4147-A177-3AD203B41FA5}">
                          <a16:colId xmlns:a16="http://schemas.microsoft.com/office/drawing/2014/main" val="3670214672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4215733601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2496428703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891877964"/>
                        </a:ext>
                      </a:extLst>
                    </a:gridCol>
                  </a:tblGrid>
                  <a:tr h="50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Huddersfield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Halifax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Leeds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Bradford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2996006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3°C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5°C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2°C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1°C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64067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6C8A8C7-53E6-427D-A325-B3B92672ED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8981755"/>
                  </p:ext>
                </p:extLst>
              </p:nvPr>
            </p:nvGraphicFramePr>
            <p:xfrm>
              <a:off x="1622614" y="1053243"/>
              <a:ext cx="6768000" cy="100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2000">
                      <a:extLst>
                        <a:ext uri="{9D8B030D-6E8A-4147-A177-3AD203B41FA5}">
                          <a16:colId xmlns:a16="http://schemas.microsoft.com/office/drawing/2014/main" val="3670214672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4215733601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2496428703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891877964"/>
                        </a:ext>
                      </a:extLst>
                    </a:gridCol>
                  </a:tblGrid>
                  <a:tr h="50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Huddersfield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Halifax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Leeds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Bradford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2996006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360" t="-104819" r="-300360" b="-216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5°C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201083" t="-104819" r="-101083" b="-216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1°C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64067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039D392-CFAD-4C81-AA8F-90B96DA9B11D}"/>
              </a:ext>
            </a:extLst>
          </p:cNvPr>
          <p:cNvSpPr txBox="1"/>
          <p:nvPr/>
        </p:nvSpPr>
        <p:spPr>
          <a:xfrm>
            <a:off x="6695827" y="407700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E3F747-9AD9-41F3-9E7C-964A1DC762AA}"/>
              </a:ext>
            </a:extLst>
          </p:cNvPr>
          <p:cNvSpPr/>
          <p:nvPr/>
        </p:nvSpPr>
        <p:spPr>
          <a:xfrm>
            <a:off x="1081003" y="4619369"/>
            <a:ext cx="204415" cy="2578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5D3CCFB-D36C-4528-B882-8CC1992490CB}"/>
                  </a:ext>
                </a:extLst>
              </p:cNvPr>
              <p:cNvSpPr txBox="1"/>
              <p:nvPr/>
            </p:nvSpPr>
            <p:spPr>
              <a:xfrm>
                <a:off x="1271477" y="2259649"/>
                <a:ext cx="716664" cy="2764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500"/>
                  </a:spcAft>
                </a:pPr>
                <a:r>
                  <a:rPr lang="en-GB" sz="1200" dirty="0"/>
                  <a:t>10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/>
                  <a:t>C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1200" dirty="0"/>
                  <a:t>8</a:t>
                </a:r>
                <a14:m>
                  <m:oMath xmlns:m="http://schemas.openxmlformats.org/officeDocument/2006/math">
                    <m:r>
                      <a:rPr lang="en-GB" sz="1200" i="1" dirty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/>
                  <a:t>C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1200" dirty="0"/>
                  <a:t>6</a:t>
                </a:r>
                <a14:m>
                  <m:oMath xmlns:m="http://schemas.openxmlformats.org/officeDocument/2006/math">
                    <m:r>
                      <a:rPr lang="en-GB" sz="1200" i="1" dirty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/>
                  <a:t>C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1200" dirty="0"/>
                  <a:t>4</a:t>
                </a:r>
                <a14:m>
                  <m:oMath xmlns:m="http://schemas.openxmlformats.org/officeDocument/2006/math">
                    <m:r>
                      <a:rPr lang="en-GB" sz="1200" i="1" dirty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/>
                  <a:t>C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1200" dirty="0"/>
                  <a:t>2</a:t>
                </a:r>
                <a14:m>
                  <m:oMath xmlns:m="http://schemas.openxmlformats.org/officeDocument/2006/math">
                    <m:r>
                      <a:rPr lang="en-GB" sz="1200" i="1" dirty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/>
                  <a:t>C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1200" dirty="0"/>
                  <a:t>0</a:t>
                </a:r>
                <a14:m>
                  <m:oMath xmlns:m="http://schemas.openxmlformats.org/officeDocument/2006/math">
                    <m:r>
                      <a:rPr lang="en-GB" sz="1200" i="1" dirty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/>
                  <a:t>C</a:t>
                </a: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200" dirty="0"/>
                  <a:t>2</a:t>
                </a:r>
                <a14:m>
                  <m:oMath xmlns:m="http://schemas.openxmlformats.org/officeDocument/2006/math">
                    <m:r>
                      <a:rPr lang="en-GB" sz="1200" i="1" dirty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/>
                  <a:t>C</a:t>
                </a: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200" dirty="0"/>
                  <a:t>4</a:t>
                </a:r>
                <a14:m>
                  <m:oMath xmlns:m="http://schemas.openxmlformats.org/officeDocument/2006/math">
                    <m:r>
                      <a:rPr lang="en-GB" sz="1200" i="1" dirty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/>
                  <a:t>C</a:t>
                </a: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200" dirty="0"/>
                  <a:t>6</a:t>
                </a:r>
                <a14:m>
                  <m:oMath xmlns:m="http://schemas.openxmlformats.org/officeDocument/2006/math">
                    <m:r>
                      <a:rPr lang="en-GB" sz="1200" i="1" dirty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/>
                  <a:t>C</a:t>
                </a: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200" dirty="0"/>
                  <a:t>8</a:t>
                </a:r>
                <a14:m>
                  <m:oMath xmlns:m="http://schemas.openxmlformats.org/officeDocument/2006/math">
                    <m:r>
                      <a:rPr lang="en-GB" sz="1200" i="1" dirty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/>
                  <a:t>C</a:t>
                </a: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200" dirty="0"/>
                  <a:t>10</a:t>
                </a:r>
                <a14:m>
                  <m:oMath xmlns:m="http://schemas.openxmlformats.org/officeDocument/2006/math">
                    <m:r>
                      <a:rPr lang="en-GB" sz="1200" i="1" dirty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/>
                  <a:t>C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5D3CCFB-D36C-4528-B882-8CC199249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77" y="2259649"/>
                <a:ext cx="716664" cy="2764859"/>
              </a:xfrm>
              <a:prstGeom prst="rect">
                <a:avLst/>
              </a:prstGeom>
              <a:blipFill>
                <a:blip r:embed="rId13"/>
                <a:stretch>
                  <a:fillRect l="-855" t="-221" b="-11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11784E10-9B17-481B-AE1D-CE55DBFB031F}"/>
              </a:ext>
            </a:extLst>
          </p:cNvPr>
          <p:cNvSpPr/>
          <p:nvPr/>
        </p:nvSpPr>
        <p:spPr>
          <a:xfrm>
            <a:off x="950640" y="4838868"/>
            <a:ext cx="463223" cy="44862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DC1D054-4900-4D0E-80AE-81E52032CA74}"/>
              </a:ext>
            </a:extLst>
          </p:cNvPr>
          <p:cNvGrpSpPr/>
          <p:nvPr/>
        </p:nvGrpSpPr>
        <p:grpSpPr>
          <a:xfrm>
            <a:off x="947915" y="2261913"/>
            <a:ext cx="468628" cy="3035717"/>
            <a:chOff x="678271" y="958584"/>
            <a:chExt cx="688908" cy="44626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5770C00-EB03-4263-A468-418D0C975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208605" y="2845460"/>
              <a:ext cx="4462659" cy="688908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6DAF11-0E5A-4997-9970-82646C4EF045}"/>
                </a:ext>
              </a:extLst>
            </p:cNvPr>
            <p:cNvCxnSpPr/>
            <p:nvPr/>
          </p:nvCxnSpPr>
          <p:spPr>
            <a:xfrm flipH="1">
              <a:off x="1024724" y="4786592"/>
              <a:ext cx="1496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293806C-87A6-454C-BF2E-3561C6B6C06D}"/>
                </a:ext>
              </a:extLst>
            </p:cNvPr>
            <p:cNvCxnSpPr/>
            <p:nvPr/>
          </p:nvCxnSpPr>
          <p:spPr>
            <a:xfrm flipH="1">
              <a:off x="1024724" y="4424166"/>
              <a:ext cx="1496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9009D0-083D-43A7-9FBC-C5DC2DAB5310}"/>
                </a:ext>
              </a:extLst>
            </p:cNvPr>
            <p:cNvCxnSpPr/>
            <p:nvPr/>
          </p:nvCxnSpPr>
          <p:spPr>
            <a:xfrm flipH="1">
              <a:off x="1024724" y="4061736"/>
              <a:ext cx="1496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6A4214C-1222-4554-A15A-FB5DECA859A5}"/>
                </a:ext>
              </a:extLst>
            </p:cNvPr>
            <p:cNvCxnSpPr/>
            <p:nvPr/>
          </p:nvCxnSpPr>
          <p:spPr>
            <a:xfrm flipH="1">
              <a:off x="1024724" y="3699306"/>
              <a:ext cx="1496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7A21F05-8706-4118-AED8-4914CB8053DB}"/>
                </a:ext>
              </a:extLst>
            </p:cNvPr>
            <p:cNvCxnSpPr/>
            <p:nvPr/>
          </p:nvCxnSpPr>
          <p:spPr>
            <a:xfrm flipH="1">
              <a:off x="1024724" y="3336876"/>
              <a:ext cx="1496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35FA008-82E8-408A-A552-96870EABA02D}"/>
                </a:ext>
              </a:extLst>
            </p:cNvPr>
            <p:cNvCxnSpPr/>
            <p:nvPr/>
          </p:nvCxnSpPr>
          <p:spPr>
            <a:xfrm flipH="1">
              <a:off x="1024724" y="2974446"/>
              <a:ext cx="1496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795941B-A136-4FA1-B9CE-194CF190877C}"/>
                </a:ext>
              </a:extLst>
            </p:cNvPr>
            <p:cNvCxnSpPr/>
            <p:nvPr/>
          </p:nvCxnSpPr>
          <p:spPr>
            <a:xfrm flipH="1">
              <a:off x="1024724" y="2612016"/>
              <a:ext cx="1496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75F2696-72F3-4FDC-8B0B-1339677DE2CF}"/>
                </a:ext>
              </a:extLst>
            </p:cNvPr>
            <p:cNvCxnSpPr/>
            <p:nvPr/>
          </p:nvCxnSpPr>
          <p:spPr>
            <a:xfrm flipH="1">
              <a:off x="1024724" y="2249586"/>
              <a:ext cx="1496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D5C259D-420C-4CB3-8161-91391B2E26F7}"/>
                </a:ext>
              </a:extLst>
            </p:cNvPr>
            <p:cNvCxnSpPr/>
            <p:nvPr/>
          </p:nvCxnSpPr>
          <p:spPr>
            <a:xfrm flipH="1">
              <a:off x="1024724" y="1887156"/>
              <a:ext cx="1496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05BFE98-DD5B-40B4-AE8F-1E24EF9C5CD3}"/>
                </a:ext>
              </a:extLst>
            </p:cNvPr>
            <p:cNvCxnSpPr/>
            <p:nvPr/>
          </p:nvCxnSpPr>
          <p:spPr>
            <a:xfrm flipH="1">
              <a:off x="1024724" y="1524726"/>
              <a:ext cx="1496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88A2DB-97DD-410E-AC75-AC325AFD0708}"/>
                </a:ext>
              </a:extLst>
            </p:cNvPr>
            <p:cNvCxnSpPr/>
            <p:nvPr/>
          </p:nvCxnSpPr>
          <p:spPr>
            <a:xfrm flipH="1">
              <a:off x="1024724" y="1162296"/>
              <a:ext cx="1496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16F8D19-2CDC-4BCD-8216-81670B8CADE0}"/>
                </a:ext>
              </a:extLst>
            </p:cNvPr>
            <p:cNvCxnSpPr/>
            <p:nvPr/>
          </p:nvCxnSpPr>
          <p:spPr>
            <a:xfrm flipH="1">
              <a:off x="1099571" y="4606483"/>
              <a:ext cx="795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731172D-8AFB-4450-86A9-4D58D86BBDFF}"/>
                </a:ext>
              </a:extLst>
            </p:cNvPr>
            <p:cNvCxnSpPr/>
            <p:nvPr/>
          </p:nvCxnSpPr>
          <p:spPr>
            <a:xfrm flipH="1">
              <a:off x="1099571" y="4243750"/>
              <a:ext cx="795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67BD1F2-AB21-4974-9CDA-8B84EA7C19CB}"/>
                </a:ext>
              </a:extLst>
            </p:cNvPr>
            <p:cNvCxnSpPr/>
            <p:nvPr/>
          </p:nvCxnSpPr>
          <p:spPr>
            <a:xfrm flipH="1">
              <a:off x="1099571" y="3881015"/>
              <a:ext cx="795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D07430-0EA4-4AEA-B003-5B17AD1B1AC3}"/>
                </a:ext>
              </a:extLst>
            </p:cNvPr>
            <p:cNvCxnSpPr/>
            <p:nvPr/>
          </p:nvCxnSpPr>
          <p:spPr>
            <a:xfrm flipH="1">
              <a:off x="1099571" y="3518280"/>
              <a:ext cx="795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CDF691C-E988-4EEE-9A5C-FE1EDE27488B}"/>
                </a:ext>
              </a:extLst>
            </p:cNvPr>
            <p:cNvCxnSpPr/>
            <p:nvPr/>
          </p:nvCxnSpPr>
          <p:spPr>
            <a:xfrm flipH="1">
              <a:off x="1099571" y="3155545"/>
              <a:ext cx="795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2130B6D-15DC-4D07-88B0-2E9FA7339921}"/>
                </a:ext>
              </a:extLst>
            </p:cNvPr>
            <p:cNvCxnSpPr/>
            <p:nvPr/>
          </p:nvCxnSpPr>
          <p:spPr>
            <a:xfrm flipH="1">
              <a:off x="1099571" y="2792810"/>
              <a:ext cx="795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367942D-CEE8-4B83-9DD1-8FB60CCF06A8}"/>
                </a:ext>
              </a:extLst>
            </p:cNvPr>
            <p:cNvCxnSpPr/>
            <p:nvPr/>
          </p:nvCxnSpPr>
          <p:spPr>
            <a:xfrm flipH="1">
              <a:off x="1099571" y="2430075"/>
              <a:ext cx="795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1DFD638-6662-40F5-9DB7-D5CAB3CE8E1A}"/>
                </a:ext>
              </a:extLst>
            </p:cNvPr>
            <p:cNvCxnSpPr/>
            <p:nvPr/>
          </p:nvCxnSpPr>
          <p:spPr>
            <a:xfrm flipH="1">
              <a:off x="1099571" y="2067340"/>
              <a:ext cx="795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9BD3267-6627-4748-8396-A6F55EA216B5}"/>
                </a:ext>
              </a:extLst>
            </p:cNvPr>
            <p:cNvCxnSpPr/>
            <p:nvPr/>
          </p:nvCxnSpPr>
          <p:spPr>
            <a:xfrm flipH="1">
              <a:off x="1099571" y="1704605"/>
              <a:ext cx="795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02F58C-F920-4BE4-8FB1-639D82245095}"/>
                </a:ext>
              </a:extLst>
            </p:cNvPr>
            <p:cNvCxnSpPr/>
            <p:nvPr/>
          </p:nvCxnSpPr>
          <p:spPr>
            <a:xfrm flipH="1">
              <a:off x="1099571" y="1341870"/>
              <a:ext cx="795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3E1B82E-CC75-4E5C-A7FA-9798C67A0A69}"/>
                  </a:ext>
                </a:extLst>
              </p:cNvPr>
              <p:cNvSpPr txBox="1"/>
              <p:nvPr/>
            </p:nvSpPr>
            <p:spPr>
              <a:xfrm>
                <a:off x="1275710" y="2384041"/>
                <a:ext cx="716664" cy="2516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500"/>
                  </a:spcAft>
                </a:pPr>
                <a:r>
                  <a:rPr lang="en-GB" sz="1200" dirty="0">
                    <a:solidFill>
                      <a:schemeClr val="accent1"/>
                    </a:solidFill>
                  </a:rPr>
                  <a:t>9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>
                    <a:solidFill>
                      <a:schemeClr val="accent1"/>
                    </a:solidFill>
                  </a:rPr>
                  <a:t>C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1200" dirty="0">
                    <a:solidFill>
                      <a:schemeClr val="accent1"/>
                    </a:solidFill>
                  </a:rPr>
                  <a:t>7</a:t>
                </a:r>
                <a14:m>
                  <m:oMath xmlns:m="http://schemas.openxmlformats.org/officeDocument/2006/math">
                    <m:r>
                      <a:rPr lang="en-GB" sz="12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>
                    <a:solidFill>
                      <a:schemeClr val="accent1"/>
                    </a:solidFill>
                  </a:rPr>
                  <a:t>C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1200" dirty="0">
                    <a:solidFill>
                      <a:schemeClr val="accent1"/>
                    </a:solidFill>
                  </a:rPr>
                  <a:t>5</a:t>
                </a:r>
                <a14:m>
                  <m:oMath xmlns:m="http://schemas.openxmlformats.org/officeDocument/2006/math">
                    <m:r>
                      <a:rPr lang="en-GB" sz="12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>
                    <a:solidFill>
                      <a:schemeClr val="accent1"/>
                    </a:solidFill>
                  </a:rPr>
                  <a:t>C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1200" dirty="0">
                    <a:solidFill>
                      <a:schemeClr val="accent1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GB" sz="12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>
                    <a:solidFill>
                      <a:schemeClr val="accent1"/>
                    </a:solidFill>
                  </a:rPr>
                  <a:t>C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1200" dirty="0">
                    <a:solidFill>
                      <a:schemeClr val="accent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12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>
                    <a:solidFill>
                      <a:schemeClr val="accent1"/>
                    </a:solidFill>
                  </a:rPr>
                  <a:t>C</a:t>
                </a: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12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200" dirty="0">
                    <a:solidFill>
                      <a:schemeClr val="accent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12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>
                    <a:solidFill>
                      <a:schemeClr val="accent1"/>
                    </a:solidFill>
                  </a:rPr>
                  <a:t>C</a:t>
                </a: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200" dirty="0">
                    <a:solidFill>
                      <a:schemeClr val="accent1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12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>
                    <a:solidFill>
                      <a:schemeClr val="accent1"/>
                    </a:solidFill>
                  </a:rPr>
                  <a:t>C</a:t>
                </a: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200" dirty="0">
                    <a:solidFill>
                      <a:schemeClr val="accent1"/>
                    </a:solidFill>
                  </a:rPr>
                  <a:t>5</a:t>
                </a:r>
                <a14:m>
                  <m:oMath xmlns:m="http://schemas.openxmlformats.org/officeDocument/2006/math">
                    <m:r>
                      <a:rPr lang="en-GB" sz="12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>
                    <a:solidFill>
                      <a:schemeClr val="accent1"/>
                    </a:solidFill>
                  </a:rPr>
                  <a:t>C</a:t>
                </a: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200" dirty="0">
                    <a:solidFill>
                      <a:schemeClr val="accent1"/>
                    </a:solidFill>
                  </a:rPr>
                  <a:t>7</a:t>
                </a:r>
                <a14:m>
                  <m:oMath xmlns:m="http://schemas.openxmlformats.org/officeDocument/2006/math">
                    <m:r>
                      <a:rPr lang="en-GB" sz="12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>
                    <a:solidFill>
                      <a:schemeClr val="accent1"/>
                    </a:solidFill>
                  </a:rPr>
                  <a:t>C</a:t>
                </a: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200" dirty="0">
                    <a:solidFill>
                      <a:schemeClr val="accent1"/>
                    </a:solidFill>
                  </a:rPr>
                  <a:t>9</a:t>
                </a:r>
                <a14:m>
                  <m:oMath xmlns:m="http://schemas.openxmlformats.org/officeDocument/2006/math">
                    <m:r>
                      <a:rPr lang="en-GB" sz="12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>
                    <a:solidFill>
                      <a:schemeClr val="accent1"/>
                    </a:solidFill>
                  </a:rPr>
                  <a:t>C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3E1B82E-CC75-4E5C-A7FA-9798C67A0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710" y="2384041"/>
                <a:ext cx="716664" cy="2516073"/>
              </a:xfrm>
              <a:prstGeom prst="rect">
                <a:avLst/>
              </a:prstGeom>
              <a:blipFill>
                <a:blip r:embed="rId15"/>
                <a:stretch>
                  <a:fillRect b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D386A26-D53C-40EF-8C5E-67DBCA66E371}"/>
              </a:ext>
            </a:extLst>
          </p:cNvPr>
          <p:cNvCxnSpPr/>
          <p:nvPr/>
        </p:nvCxnSpPr>
        <p:spPr>
          <a:xfrm>
            <a:off x="5602542" y="4506354"/>
            <a:ext cx="35807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74136A7-D34E-455E-AB4E-132E99DC5F67}"/>
              </a:ext>
            </a:extLst>
          </p:cNvPr>
          <p:cNvCxnSpPr/>
          <p:nvPr/>
        </p:nvCxnSpPr>
        <p:spPr>
          <a:xfrm>
            <a:off x="9169033" y="4189745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D82A265-AA79-45A7-B31C-8D6C3AB72F21}"/>
              </a:ext>
            </a:extLst>
          </p:cNvPr>
          <p:cNvCxnSpPr/>
          <p:nvPr/>
        </p:nvCxnSpPr>
        <p:spPr>
          <a:xfrm>
            <a:off x="7029139" y="4189745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B4E239DE-F200-49F5-B416-C7E8397BAE10}"/>
              </a:ext>
            </a:extLst>
          </p:cNvPr>
          <p:cNvSpPr/>
          <p:nvPr/>
        </p:nvSpPr>
        <p:spPr>
          <a:xfrm>
            <a:off x="5169164" y="2524511"/>
            <a:ext cx="1420004" cy="4243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C7C15F0F-A507-49A3-8F1B-92D402478B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8147" y="3477956"/>
            <a:ext cx="372213" cy="3444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421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61" grpId="0"/>
      <p:bldP spid="70" grpId="0"/>
      <p:bldP spid="71" grpId="0"/>
      <p:bldP spid="72" grpId="0"/>
      <p:bldP spid="73" grpId="0"/>
      <p:bldP spid="74" grpId="0"/>
      <p:bldP spid="75" grpId="0"/>
      <p:bldP spid="5" grpId="0"/>
      <p:bldP spid="5" grpId="1"/>
      <p:bldP spid="11" grpId="0" animBg="1"/>
      <p:bldP spid="34" grpId="0"/>
      <p:bldP spid="12" grpId="0" animBg="1"/>
      <p:bldP spid="36" grpId="0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CA57FA-FF75-48F1-8E0C-D35255A39BA3}"/>
              </a:ext>
            </a:extLst>
          </p:cNvPr>
          <p:cNvSpPr txBox="1"/>
          <p:nvPr/>
        </p:nvSpPr>
        <p:spPr>
          <a:xfrm>
            <a:off x="600069" y="547444"/>
            <a:ext cx="87348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Here are the temperatures of four towns or cities.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800" dirty="0"/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What is the difference in temperature between these places?</a:t>
            </a:r>
          </a:p>
          <a:p>
            <a:pPr algn="ctr"/>
            <a:endParaRPr lang="en-GB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/>
              <a:t>Huddersfield and Bradford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/>
              <a:t>Leeds and Huddersfield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/>
              <a:t>Halifax and Leeds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400" dirty="0"/>
          </a:p>
          <a:p>
            <a:pPr algn="ctr"/>
            <a:r>
              <a:rPr lang="en-GB" sz="2400" dirty="0"/>
              <a:t> </a:t>
            </a:r>
          </a:p>
          <a:p>
            <a:pPr algn="ctr"/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6C8A8C7-53E6-427D-A325-B3B92672ED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496893"/>
                  </p:ext>
                </p:extLst>
              </p:nvPr>
            </p:nvGraphicFramePr>
            <p:xfrm>
              <a:off x="1622614" y="1053243"/>
              <a:ext cx="6768000" cy="100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2000">
                      <a:extLst>
                        <a:ext uri="{9D8B030D-6E8A-4147-A177-3AD203B41FA5}">
                          <a16:colId xmlns:a16="http://schemas.microsoft.com/office/drawing/2014/main" val="3670214672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4215733601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2496428703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891877964"/>
                        </a:ext>
                      </a:extLst>
                    </a:gridCol>
                  </a:tblGrid>
                  <a:tr h="50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Huddersfield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Halifax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Leeds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Bradford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2996006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4°C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5°C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3°C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1°C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64067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6C8A8C7-53E6-427D-A325-B3B92672ED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496893"/>
                  </p:ext>
                </p:extLst>
              </p:nvPr>
            </p:nvGraphicFramePr>
            <p:xfrm>
              <a:off x="1622614" y="1053243"/>
              <a:ext cx="6768000" cy="100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2000">
                      <a:extLst>
                        <a:ext uri="{9D8B030D-6E8A-4147-A177-3AD203B41FA5}">
                          <a16:colId xmlns:a16="http://schemas.microsoft.com/office/drawing/2014/main" val="3670214672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4215733601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2496428703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891877964"/>
                        </a:ext>
                      </a:extLst>
                    </a:gridCol>
                  </a:tblGrid>
                  <a:tr h="50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Huddersfield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Halifax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Leeds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Bradford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2996006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60" t="-104819" r="-300360" b="-216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5°C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1083" t="-104819" r="-101083" b="-216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1°C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640670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8F134CA-8D54-4065-ACC3-B4A46DAD77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913" y="4611830"/>
            <a:ext cx="747045" cy="7470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39D392-CFAD-4C81-AA8F-90B96DA9B11D}"/>
              </a:ext>
            </a:extLst>
          </p:cNvPr>
          <p:cNvSpPr txBox="1"/>
          <p:nvPr/>
        </p:nvSpPr>
        <p:spPr>
          <a:xfrm>
            <a:off x="6866299" y="475451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086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CA57FA-FF75-48F1-8E0C-D35255A39BA3}"/>
              </a:ext>
            </a:extLst>
          </p:cNvPr>
          <p:cNvSpPr txBox="1"/>
          <p:nvPr/>
        </p:nvSpPr>
        <p:spPr>
          <a:xfrm>
            <a:off x="600069" y="547444"/>
            <a:ext cx="873488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800" dirty="0"/>
          </a:p>
          <a:p>
            <a:pPr algn="ctr"/>
            <a:r>
              <a:rPr lang="en-GB" sz="2400" dirty="0"/>
              <a:t>What is the difference in temperature between these places?</a:t>
            </a:r>
          </a:p>
          <a:p>
            <a:pPr marL="1254125" indent="-342900">
              <a:buFont typeface="Arial" panose="020B0604020202020204" pitchFamily="34" charset="0"/>
              <a:buChar char="•"/>
            </a:pPr>
            <a:r>
              <a:rPr lang="en-GB" sz="2400" dirty="0"/>
              <a:t>Huddersfield and Bradford</a:t>
            </a:r>
          </a:p>
          <a:p>
            <a:pPr marL="1254125" indent="-342900">
              <a:buFont typeface="Arial" panose="020B0604020202020204" pitchFamily="34" charset="0"/>
              <a:buChar char="•"/>
            </a:pPr>
            <a:r>
              <a:rPr lang="en-GB" sz="2400" dirty="0"/>
              <a:t>Leeds and Huddersfield</a:t>
            </a:r>
          </a:p>
          <a:p>
            <a:pPr marL="1254125" indent="-342900">
              <a:buFont typeface="Arial" panose="020B0604020202020204" pitchFamily="34" charset="0"/>
              <a:buChar char="•"/>
            </a:pPr>
            <a:r>
              <a:rPr lang="en-GB" sz="2400" dirty="0"/>
              <a:t>Halifax and Leeds</a:t>
            </a:r>
          </a:p>
          <a:p>
            <a:pPr marL="911225"/>
            <a:endParaRPr lang="en-GB" sz="2400" dirty="0"/>
          </a:p>
          <a:p>
            <a:pPr algn="ctr"/>
            <a:r>
              <a:rPr lang="en-GB" sz="2400" dirty="0"/>
              <a:t> </a:t>
            </a:r>
          </a:p>
          <a:p>
            <a:pPr algn="ctr"/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6C8A8C7-53E6-427D-A325-B3B92672ED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2800862"/>
                  </p:ext>
                </p:extLst>
              </p:nvPr>
            </p:nvGraphicFramePr>
            <p:xfrm>
              <a:off x="1709438" y="631310"/>
              <a:ext cx="6768000" cy="100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2000">
                      <a:extLst>
                        <a:ext uri="{9D8B030D-6E8A-4147-A177-3AD203B41FA5}">
                          <a16:colId xmlns:a16="http://schemas.microsoft.com/office/drawing/2014/main" val="3670214672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4215733601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2496428703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891877964"/>
                        </a:ext>
                      </a:extLst>
                    </a:gridCol>
                  </a:tblGrid>
                  <a:tr h="50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Huddersfield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Halifax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Leeds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Bradford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2996006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4°C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5°C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3°C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1°C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64067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6C8A8C7-53E6-427D-A325-B3B92672ED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2800862"/>
                  </p:ext>
                </p:extLst>
              </p:nvPr>
            </p:nvGraphicFramePr>
            <p:xfrm>
              <a:off x="1709438" y="631310"/>
              <a:ext cx="6768000" cy="100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2000">
                      <a:extLst>
                        <a:ext uri="{9D8B030D-6E8A-4147-A177-3AD203B41FA5}">
                          <a16:colId xmlns:a16="http://schemas.microsoft.com/office/drawing/2014/main" val="3670214672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4215733601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2496428703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891877964"/>
                        </a:ext>
                      </a:extLst>
                    </a:gridCol>
                  </a:tblGrid>
                  <a:tr h="50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Huddersfield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Halifax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Leeds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Bradford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2996006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60" t="-104819" r="-300360" b="-2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5°C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1083" t="-104819" r="-101083" b="-2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1°C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64067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C8E3F747-9AD9-41F3-9E7C-964A1DC762AA}"/>
              </a:ext>
            </a:extLst>
          </p:cNvPr>
          <p:cNvSpPr/>
          <p:nvPr/>
        </p:nvSpPr>
        <p:spPr>
          <a:xfrm>
            <a:off x="772646" y="4704433"/>
            <a:ext cx="204415" cy="2578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5D3CCFB-D36C-4528-B882-8CC1992490CB}"/>
                  </a:ext>
                </a:extLst>
              </p:cNvPr>
              <p:cNvSpPr txBox="1"/>
              <p:nvPr/>
            </p:nvSpPr>
            <p:spPr>
              <a:xfrm>
                <a:off x="963120" y="2344713"/>
                <a:ext cx="716664" cy="2764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500"/>
                  </a:spcAft>
                </a:pPr>
                <a:r>
                  <a:rPr lang="en-GB" sz="1200" dirty="0"/>
                  <a:t>10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/>
                  <a:t>C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1200" dirty="0"/>
                  <a:t>8</a:t>
                </a:r>
                <a14:m>
                  <m:oMath xmlns:m="http://schemas.openxmlformats.org/officeDocument/2006/math">
                    <m:r>
                      <a:rPr lang="en-GB" sz="1200" i="1" dirty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/>
                  <a:t>C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1200" dirty="0"/>
                  <a:t>6</a:t>
                </a:r>
                <a14:m>
                  <m:oMath xmlns:m="http://schemas.openxmlformats.org/officeDocument/2006/math">
                    <m:r>
                      <a:rPr lang="en-GB" sz="1200" i="1" dirty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/>
                  <a:t>C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1200" dirty="0"/>
                  <a:t>4</a:t>
                </a:r>
                <a14:m>
                  <m:oMath xmlns:m="http://schemas.openxmlformats.org/officeDocument/2006/math">
                    <m:r>
                      <a:rPr lang="en-GB" sz="1200" i="1" dirty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/>
                  <a:t>C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1200" dirty="0"/>
                  <a:t>2</a:t>
                </a:r>
                <a14:m>
                  <m:oMath xmlns:m="http://schemas.openxmlformats.org/officeDocument/2006/math">
                    <m:r>
                      <a:rPr lang="en-GB" sz="1200" i="1" dirty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/>
                  <a:t>C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1200" dirty="0"/>
                  <a:t>0</a:t>
                </a:r>
                <a14:m>
                  <m:oMath xmlns:m="http://schemas.openxmlformats.org/officeDocument/2006/math">
                    <m:r>
                      <a:rPr lang="en-GB" sz="1200" i="1" dirty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/>
                  <a:t>C</a:t>
                </a: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200" dirty="0"/>
                  <a:t>2</a:t>
                </a:r>
                <a14:m>
                  <m:oMath xmlns:m="http://schemas.openxmlformats.org/officeDocument/2006/math">
                    <m:r>
                      <a:rPr lang="en-GB" sz="1200" i="1" dirty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/>
                  <a:t>C</a:t>
                </a: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200" dirty="0"/>
                  <a:t>4</a:t>
                </a:r>
                <a14:m>
                  <m:oMath xmlns:m="http://schemas.openxmlformats.org/officeDocument/2006/math">
                    <m:r>
                      <a:rPr lang="en-GB" sz="1200" i="1" dirty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/>
                  <a:t>C</a:t>
                </a: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200" dirty="0"/>
                  <a:t>6</a:t>
                </a:r>
                <a14:m>
                  <m:oMath xmlns:m="http://schemas.openxmlformats.org/officeDocument/2006/math">
                    <m:r>
                      <a:rPr lang="en-GB" sz="1200" i="1" dirty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/>
                  <a:t>C</a:t>
                </a: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200" dirty="0"/>
                  <a:t>8</a:t>
                </a:r>
                <a14:m>
                  <m:oMath xmlns:m="http://schemas.openxmlformats.org/officeDocument/2006/math">
                    <m:r>
                      <a:rPr lang="en-GB" sz="1200" i="1" dirty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/>
                  <a:t>C</a:t>
                </a: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200" dirty="0"/>
                  <a:t>10</a:t>
                </a:r>
                <a14:m>
                  <m:oMath xmlns:m="http://schemas.openxmlformats.org/officeDocument/2006/math">
                    <m:r>
                      <a:rPr lang="en-GB" sz="1200" i="1" dirty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/>
                  <a:t>C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5D3CCFB-D36C-4528-B882-8CC199249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20" y="2344713"/>
                <a:ext cx="716664" cy="2764859"/>
              </a:xfrm>
              <a:prstGeom prst="rect">
                <a:avLst/>
              </a:prstGeom>
              <a:blipFill>
                <a:blip r:embed="rId6"/>
                <a:stretch>
                  <a:fillRect l="-847" t="-221" b="-11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11784E10-9B17-481B-AE1D-CE55DBFB031F}"/>
              </a:ext>
            </a:extLst>
          </p:cNvPr>
          <p:cNvSpPr/>
          <p:nvPr/>
        </p:nvSpPr>
        <p:spPr>
          <a:xfrm>
            <a:off x="642283" y="4923932"/>
            <a:ext cx="463223" cy="44862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DC1D054-4900-4D0E-80AE-81E52032CA74}"/>
              </a:ext>
            </a:extLst>
          </p:cNvPr>
          <p:cNvGrpSpPr/>
          <p:nvPr/>
        </p:nvGrpSpPr>
        <p:grpSpPr>
          <a:xfrm>
            <a:off x="639558" y="2346977"/>
            <a:ext cx="468628" cy="3035717"/>
            <a:chOff x="678271" y="958584"/>
            <a:chExt cx="688908" cy="44626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5770C00-EB03-4263-A468-418D0C975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208605" y="2845460"/>
              <a:ext cx="4462659" cy="688908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6DAF11-0E5A-4997-9970-82646C4EF045}"/>
                </a:ext>
              </a:extLst>
            </p:cNvPr>
            <p:cNvCxnSpPr/>
            <p:nvPr/>
          </p:nvCxnSpPr>
          <p:spPr>
            <a:xfrm flipH="1">
              <a:off x="1024724" y="4786592"/>
              <a:ext cx="1496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293806C-87A6-454C-BF2E-3561C6B6C06D}"/>
                </a:ext>
              </a:extLst>
            </p:cNvPr>
            <p:cNvCxnSpPr/>
            <p:nvPr/>
          </p:nvCxnSpPr>
          <p:spPr>
            <a:xfrm flipH="1">
              <a:off x="1024724" y="4424166"/>
              <a:ext cx="1496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9009D0-083D-43A7-9FBC-C5DC2DAB5310}"/>
                </a:ext>
              </a:extLst>
            </p:cNvPr>
            <p:cNvCxnSpPr/>
            <p:nvPr/>
          </p:nvCxnSpPr>
          <p:spPr>
            <a:xfrm flipH="1">
              <a:off x="1024724" y="4061736"/>
              <a:ext cx="1496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6A4214C-1222-4554-A15A-FB5DECA859A5}"/>
                </a:ext>
              </a:extLst>
            </p:cNvPr>
            <p:cNvCxnSpPr/>
            <p:nvPr/>
          </p:nvCxnSpPr>
          <p:spPr>
            <a:xfrm flipH="1">
              <a:off x="1024724" y="3699306"/>
              <a:ext cx="1496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7A21F05-8706-4118-AED8-4914CB8053DB}"/>
                </a:ext>
              </a:extLst>
            </p:cNvPr>
            <p:cNvCxnSpPr/>
            <p:nvPr/>
          </p:nvCxnSpPr>
          <p:spPr>
            <a:xfrm flipH="1">
              <a:off x="1024724" y="3336876"/>
              <a:ext cx="1496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35FA008-82E8-408A-A552-96870EABA02D}"/>
                </a:ext>
              </a:extLst>
            </p:cNvPr>
            <p:cNvCxnSpPr/>
            <p:nvPr/>
          </p:nvCxnSpPr>
          <p:spPr>
            <a:xfrm flipH="1">
              <a:off x="1024724" y="2974446"/>
              <a:ext cx="1496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795941B-A136-4FA1-B9CE-194CF190877C}"/>
                </a:ext>
              </a:extLst>
            </p:cNvPr>
            <p:cNvCxnSpPr/>
            <p:nvPr/>
          </p:nvCxnSpPr>
          <p:spPr>
            <a:xfrm flipH="1">
              <a:off x="1024724" y="2612016"/>
              <a:ext cx="1496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75F2696-72F3-4FDC-8B0B-1339677DE2CF}"/>
                </a:ext>
              </a:extLst>
            </p:cNvPr>
            <p:cNvCxnSpPr/>
            <p:nvPr/>
          </p:nvCxnSpPr>
          <p:spPr>
            <a:xfrm flipH="1">
              <a:off x="1024724" y="2249586"/>
              <a:ext cx="1496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D5C259D-420C-4CB3-8161-91391B2E26F7}"/>
                </a:ext>
              </a:extLst>
            </p:cNvPr>
            <p:cNvCxnSpPr/>
            <p:nvPr/>
          </p:nvCxnSpPr>
          <p:spPr>
            <a:xfrm flipH="1">
              <a:off x="1024724" y="1887156"/>
              <a:ext cx="1496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05BFE98-DD5B-40B4-AE8F-1E24EF9C5CD3}"/>
                </a:ext>
              </a:extLst>
            </p:cNvPr>
            <p:cNvCxnSpPr/>
            <p:nvPr/>
          </p:nvCxnSpPr>
          <p:spPr>
            <a:xfrm flipH="1">
              <a:off x="1024724" y="1524726"/>
              <a:ext cx="1496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88A2DB-97DD-410E-AC75-AC325AFD0708}"/>
                </a:ext>
              </a:extLst>
            </p:cNvPr>
            <p:cNvCxnSpPr/>
            <p:nvPr/>
          </p:nvCxnSpPr>
          <p:spPr>
            <a:xfrm flipH="1">
              <a:off x="1024724" y="1162296"/>
              <a:ext cx="1496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16F8D19-2CDC-4BCD-8216-81670B8CADE0}"/>
                </a:ext>
              </a:extLst>
            </p:cNvPr>
            <p:cNvCxnSpPr/>
            <p:nvPr/>
          </p:nvCxnSpPr>
          <p:spPr>
            <a:xfrm flipH="1">
              <a:off x="1099571" y="4606483"/>
              <a:ext cx="795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731172D-8AFB-4450-86A9-4D58D86BBDFF}"/>
                </a:ext>
              </a:extLst>
            </p:cNvPr>
            <p:cNvCxnSpPr/>
            <p:nvPr/>
          </p:nvCxnSpPr>
          <p:spPr>
            <a:xfrm flipH="1">
              <a:off x="1099571" y="4243750"/>
              <a:ext cx="795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67BD1F2-AB21-4974-9CDA-8B84EA7C19CB}"/>
                </a:ext>
              </a:extLst>
            </p:cNvPr>
            <p:cNvCxnSpPr/>
            <p:nvPr/>
          </p:nvCxnSpPr>
          <p:spPr>
            <a:xfrm flipH="1">
              <a:off x="1099571" y="3881015"/>
              <a:ext cx="795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D07430-0EA4-4AEA-B003-5B17AD1B1AC3}"/>
                </a:ext>
              </a:extLst>
            </p:cNvPr>
            <p:cNvCxnSpPr/>
            <p:nvPr/>
          </p:nvCxnSpPr>
          <p:spPr>
            <a:xfrm flipH="1">
              <a:off x="1099571" y="3518280"/>
              <a:ext cx="795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CDF691C-E988-4EEE-9A5C-FE1EDE27488B}"/>
                </a:ext>
              </a:extLst>
            </p:cNvPr>
            <p:cNvCxnSpPr/>
            <p:nvPr/>
          </p:nvCxnSpPr>
          <p:spPr>
            <a:xfrm flipH="1">
              <a:off x="1099571" y="3155545"/>
              <a:ext cx="795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2130B6D-15DC-4D07-88B0-2E9FA7339921}"/>
                </a:ext>
              </a:extLst>
            </p:cNvPr>
            <p:cNvCxnSpPr/>
            <p:nvPr/>
          </p:nvCxnSpPr>
          <p:spPr>
            <a:xfrm flipH="1">
              <a:off x="1099571" y="2792810"/>
              <a:ext cx="795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367942D-CEE8-4B83-9DD1-8FB60CCF06A8}"/>
                </a:ext>
              </a:extLst>
            </p:cNvPr>
            <p:cNvCxnSpPr/>
            <p:nvPr/>
          </p:nvCxnSpPr>
          <p:spPr>
            <a:xfrm flipH="1">
              <a:off x="1099571" y="2430075"/>
              <a:ext cx="795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1DFD638-6662-40F5-9DB7-D5CAB3CE8E1A}"/>
                </a:ext>
              </a:extLst>
            </p:cNvPr>
            <p:cNvCxnSpPr/>
            <p:nvPr/>
          </p:nvCxnSpPr>
          <p:spPr>
            <a:xfrm flipH="1">
              <a:off x="1099571" y="2067340"/>
              <a:ext cx="795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9BD3267-6627-4748-8396-A6F55EA216B5}"/>
                </a:ext>
              </a:extLst>
            </p:cNvPr>
            <p:cNvCxnSpPr/>
            <p:nvPr/>
          </p:nvCxnSpPr>
          <p:spPr>
            <a:xfrm flipH="1">
              <a:off x="1099571" y="1704605"/>
              <a:ext cx="795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02F58C-F920-4BE4-8FB1-639D82245095}"/>
                </a:ext>
              </a:extLst>
            </p:cNvPr>
            <p:cNvCxnSpPr/>
            <p:nvPr/>
          </p:nvCxnSpPr>
          <p:spPr>
            <a:xfrm flipH="1">
              <a:off x="1099571" y="1341870"/>
              <a:ext cx="795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3E1B82E-CC75-4E5C-A7FA-9798C67A0A69}"/>
                  </a:ext>
                </a:extLst>
              </p:cNvPr>
              <p:cNvSpPr txBox="1"/>
              <p:nvPr/>
            </p:nvSpPr>
            <p:spPr>
              <a:xfrm>
                <a:off x="967353" y="2469105"/>
                <a:ext cx="716664" cy="2516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500"/>
                  </a:spcAft>
                </a:pPr>
                <a:r>
                  <a:rPr lang="en-GB" sz="1200" dirty="0">
                    <a:solidFill>
                      <a:schemeClr val="accent1"/>
                    </a:solidFill>
                  </a:rPr>
                  <a:t>9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>
                    <a:solidFill>
                      <a:schemeClr val="accent1"/>
                    </a:solidFill>
                  </a:rPr>
                  <a:t>C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1200" dirty="0">
                    <a:solidFill>
                      <a:schemeClr val="accent1"/>
                    </a:solidFill>
                  </a:rPr>
                  <a:t>7</a:t>
                </a:r>
                <a14:m>
                  <m:oMath xmlns:m="http://schemas.openxmlformats.org/officeDocument/2006/math">
                    <m:r>
                      <a:rPr lang="en-GB" sz="12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>
                    <a:solidFill>
                      <a:schemeClr val="accent1"/>
                    </a:solidFill>
                  </a:rPr>
                  <a:t>C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1200" dirty="0">
                    <a:solidFill>
                      <a:schemeClr val="accent1"/>
                    </a:solidFill>
                  </a:rPr>
                  <a:t>5</a:t>
                </a:r>
                <a14:m>
                  <m:oMath xmlns:m="http://schemas.openxmlformats.org/officeDocument/2006/math">
                    <m:r>
                      <a:rPr lang="en-GB" sz="12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>
                    <a:solidFill>
                      <a:schemeClr val="accent1"/>
                    </a:solidFill>
                  </a:rPr>
                  <a:t>C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1200" dirty="0">
                    <a:solidFill>
                      <a:schemeClr val="accent1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GB" sz="12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>
                    <a:solidFill>
                      <a:schemeClr val="accent1"/>
                    </a:solidFill>
                  </a:rPr>
                  <a:t>C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1200" dirty="0">
                    <a:solidFill>
                      <a:schemeClr val="accent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12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>
                    <a:solidFill>
                      <a:schemeClr val="accent1"/>
                    </a:solidFill>
                  </a:rPr>
                  <a:t>C</a:t>
                </a: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12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200" dirty="0">
                    <a:solidFill>
                      <a:schemeClr val="accent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12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>
                    <a:solidFill>
                      <a:schemeClr val="accent1"/>
                    </a:solidFill>
                  </a:rPr>
                  <a:t>C</a:t>
                </a: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200" dirty="0">
                    <a:solidFill>
                      <a:schemeClr val="accent1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12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>
                    <a:solidFill>
                      <a:schemeClr val="accent1"/>
                    </a:solidFill>
                  </a:rPr>
                  <a:t>C</a:t>
                </a: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200" dirty="0">
                    <a:solidFill>
                      <a:schemeClr val="accent1"/>
                    </a:solidFill>
                  </a:rPr>
                  <a:t>5</a:t>
                </a:r>
                <a14:m>
                  <m:oMath xmlns:m="http://schemas.openxmlformats.org/officeDocument/2006/math">
                    <m:r>
                      <a:rPr lang="en-GB" sz="12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>
                    <a:solidFill>
                      <a:schemeClr val="accent1"/>
                    </a:solidFill>
                  </a:rPr>
                  <a:t>C</a:t>
                </a: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200" dirty="0">
                    <a:solidFill>
                      <a:schemeClr val="accent1"/>
                    </a:solidFill>
                  </a:rPr>
                  <a:t>7</a:t>
                </a:r>
                <a14:m>
                  <m:oMath xmlns:m="http://schemas.openxmlformats.org/officeDocument/2006/math">
                    <m:r>
                      <a:rPr lang="en-GB" sz="12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>
                    <a:solidFill>
                      <a:schemeClr val="accent1"/>
                    </a:solidFill>
                  </a:rPr>
                  <a:t>C</a:t>
                </a: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200" dirty="0">
                    <a:solidFill>
                      <a:schemeClr val="accent1"/>
                    </a:solidFill>
                  </a:rPr>
                  <a:t>9</a:t>
                </a:r>
                <a14:m>
                  <m:oMath xmlns:m="http://schemas.openxmlformats.org/officeDocument/2006/math">
                    <m:r>
                      <a:rPr lang="en-GB" sz="12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200" dirty="0">
                    <a:solidFill>
                      <a:schemeClr val="accent1"/>
                    </a:solidFill>
                  </a:rPr>
                  <a:t>C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3E1B82E-CC75-4E5C-A7FA-9798C67A0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53" y="2469105"/>
                <a:ext cx="716664" cy="2516073"/>
              </a:xfrm>
              <a:prstGeom prst="rect">
                <a:avLst/>
              </a:prstGeom>
              <a:blipFill>
                <a:blip r:embed="rId8"/>
                <a:stretch>
                  <a:fillRect l="-855" b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D386A26-D53C-40EF-8C5E-67DBCA66E371}"/>
              </a:ext>
            </a:extLst>
          </p:cNvPr>
          <p:cNvCxnSpPr/>
          <p:nvPr/>
        </p:nvCxnSpPr>
        <p:spPr>
          <a:xfrm>
            <a:off x="5602542" y="4357492"/>
            <a:ext cx="35807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C96C8E9-75DA-41FA-88AB-B2B3A9909C40}"/>
              </a:ext>
            </a:extLst>
          </p:cNvPr>
          <p:cNvCxnSpPr/>
          <p:nvPr/>
        </p:nvCxnSpPr>
        <p:spPr>
          <a:xfrm>
            <a:off x="2012636" y="4040883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D9A6BAE-EBD3-4D13-989B-900F323C0BC1}"/>
              </a:ext>
            </a:extLst>
          </p:cNvPr>
          <p:cNvCxnSpPr/>
          <p:nvPr/>
        </p:nvCxnSpPr>
        <p:spPr>
          <a:xfrm>
            <a:off x="2725934" y="4040883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74136A7-D34E-455E-AB4E-132E99DC5F67}"/>
              </a:ext>
            </a:extLst>
          </p:cNvPr>
          <p:cNvCxnSpPr/>
          <p:nvPr/>
        </p:nvCxnSpPr>
        <p:spPr>
          <a:xfrm>
            <a:off x="9169033" y="4040883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E44A30F-9A23-4E2E-BD27-82881C096294}"/>
              </a:ext>
            </a:extLst>
          </p:cNvPr>
          <p:cNvCxnSpPr/>
          <p:nvPr/>
        </p:nvCxnSpPr>
        <p:spPr>
          <a:xfrm>
            <a:off x="3439233" y="4040883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65A2BB8-ED21-436D-9E9F-45FC792FCF52}"/>
              </a:ext>
            </a:extLst>
          </p:cNvPr>
          <p:cNvCxnSpPr/>
          <p:nvPr/>
        </p:nvCxnSpPr>
        <p:spPr>
          <a:xfrm>
            <a:off x="4865830" y="4040883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F087B73-0127-45A2-A9C7-B738861BA8C0}"/>
              </a:ext>
            </a:extLst>
          </p:cNvPr>
          <p:cNvCxnSpPr/>
          <p:nvPr/>
        </p:nvCxnSpPr>
        <p:spPr>
          <a:xfrm>
            <a:off x="4152531" y="4040883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4678150-36D1-41F8-A982-4CC96BB90DC0}"/>
              </a:ext>
            </a:extLst>
          </p:cNvPr>
          <p:cNvCxnSpPr/>
          <p:nvPr/>
        </p:nvCxnSpPr>
        <p:spPr>
          <a:xfrm>
            <a:off x="5602542" y="4040883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77DBE0C-CEA6-4D14-A1CA-C7830ED71A16}"/>
              </a:ext>
            </a:extLst>
          </p:cNvPr>
          <p:cNvCxnSpPr/>
          <p:nvPr/>
        </p:nvCxnSpPr>
        <p:spPr>
          <a:xfrm>
            <a:off x="6315841" y="4040883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D82A265-AA79-45A7-B31C-8D6C3AB72F21}"/>
              </a:ext>
            </a:extLst>
          </p:cNvPr>
          <p:cNvCxnSpPr/>
          <p:nvPr/>
        </p:nvCxnSpPr>
        <p:spPr>
          <a:xfrm>
            <a:off x="7029139" y="4040883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8F301C8-0B1C-4042-88EC-FEC49AD0BFB3}"/>
              </a:ext>
            </a:extLst>
          </p:cNvPr>
          <p:cNvCxnSpPr/>
          <p:nvPr/>
        </p:nvCxnSpPr>
        <p:spPr>
          <a:xfrm>
            <a:off x="7742438" y="4040883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DF248BA-DE51-4868-BB63-4FEE739E5719}"/>
              </a:ext>
            </a:extLst>
          </p:cNvPr>
          <p:cNvCxnSpPr/>
          <p:nvPr/>
        </p:nvCxnSpPr>
        <p:spPr>
          <a:xfrm>
            <a:off x="8455736" y="4040883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5B4774C-2228-4F27-AFD5-77F91186C0E7}"/>
              </a:ext>
            </a:extLst>
          </p:cNvPr>
          <p:cNvSpPr txBox="1"/>
          <p:nvPr/>
        </p:nvSpPr>
        <p:spPr>
          <a:xfrm>
            <a:off x="6423333" y="4647066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3867C7-6582-4C0C-890D-03D355BDA3A5}"/>
              </a:ext>
            </a:extLst>
          </p:cNvPr>
          <p:cNvSpPr txBox="1"/>
          <p:nvPr/>
        </p:nvSpPr>
        <p:spPr>
          <a:xfrm>
            <a:off x="7530253" y="4647066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>
                <a:solidFill>
                  <a:prstClr val="black"/>
                </a:solidFill>
                <a:latin typeface="Calibri" panose="020F0502020204030204" pitchFamily="34" charset="0"/>
              </a:rPr>
              <a:t>3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ACA3586-12B3-487F-996E-C3ACE7E2D7AD}"/>
              </a:ext>
            </a:extLst>
          </p:cNvPr>
          <p:cNvSpPr txBox="1"/>
          <p:nvPr/>
        </p:nvSpPr>
        <p:spPr>
          <a:xfrm>
            <a:off x="8947855" y="4647066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5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413AB0E-836D-43AA-B0FE-6883392CF6BE}"/>
              </a:ext>
            </a:extLst>
          </p:cNvPr>
          <p:cNvCxnSpPr/>
          <p:nvPr/>
        </p:nvCxnSpPr>
        <p:spPr>
          <a:xfrm>
            <a:off x="2029091" y="4357492"/>
            <a:ext cx="35807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36A1257-7DAC-4AD5-9E8A-34A0E869D963}"/>
                  </a:ext>
                </a:extLst>
              </p:cNvPr>
              <p:cNvSpPr txBox="1"/>
              <p:nvPr/>
            </p:nvSpPr>
            <p:spPr>
              <a:xfrm>
                <a:off x="4598083" y="4647066"/>
                <a:ext cx="5825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36A1257-7DAC-4AD5-9E8A-34A0E869D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083" y="4647066"/>
                <a:ext cx="582564" cy="461665"/>
              </a:xfrm>
              <a:prstGeom prst="rect">
                <a:avLst/>
              </a:prstGeom>
              <a:blipFill>
                <a:blip r:embed="rId9"/>
                <a:stretch>
                  <a:fillRect t="-10526" r="-13542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9C20334-A9A9-4B95-B747-E11FD3A6370D}"/>
                  </a:ext>
                </a:extLst>
              </p:cNvPr>
              <p:cNvSpPr txBox="1"/>
              <p:nvPr/>
            </p:nvSpPr>
            <p:spPr>
              <a:xfrm>
                <a:off x="3825210" y="4647066"/>
                <a:ext cx="6546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9C20334-A9A9-4B95-B747-E11FD3A63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210" y="4647066"/>
                <a:ext cx="654642" cy="461665"/>
              </a:xfrm>
              <a:prstGeom prst="rect">
                <a:avLst/>
              </a:prstGeom>
              <a:blipFill>
                <a:blip r:embed="rId10"/>
                <a:stretch>
                  <a:fillRect t="-10526" r="-6481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F880E0A0-55E6-42E0-B8F4-D2074464108C}"/>
              </a:ext>
            </a:extLst>
          </p:cNvPr>
          <p:cNvSpPr txBox="1"/>
          <p:nvPr/>
        </p:nvSpPr>
        <p:spPr>
          <a:xfrm>
            <a:off x="6080221" y="4647066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1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0AA7440-3D22-4B35-83AA-B8E50639869D}"/>
              </a:ext>
            </a:extLst>
          </p:cNvPr>
          <p:cNvSpPr txBox="1"/>
          <p:nvPr/>
        </p:nvSpPr>
        <p:spPr>
          <a:xfrm>
            <a:off x="5338134" y="4647066"/>
            <a:ext cx="571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F9B7818-25E3-4963-90D5-2DB8E7A6687B}"/>
                  </a:ext>
                </a:extLst>
              </p:cNvPr>
              <p:cNvSpPr txBox="1"/>
              <p:nvPr/>
            </p:nvSpPr>
            <p:spPr>
              <a:xfrm>
                <a:off x="3157344" y="4647066"/>
                <a:ext cx="5820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3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F9B7818-25E3-4963-90D5-2DB8E7A66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344" y="4647066"/>
                <a:ext cx="582087" cy="461665"/>
              </a:xfrm>
              <a:prstGeom prst="rect">
                <a:avLst/>
              </a:prstGeom>
              <a:blipFill>
                <a:blip r:embed="rId11"/>
                <a:stretch>
                  <a:fillRect t="-10526" r="-14737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A242A45E-8037-4659-9353-55F22A5A52F5}"/>
              </a:ext>
            </a:extLst>
          </p:cNvPr>
          <p:cNvSpPr txBox="1"/>
          <p:nvPr/>
        </p:nvSpPr>
        <p:spPr>
          <a:xfrm>
            <a:off x="8241818" y="4647066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4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34F880B-E540-4ADE-BF48-67979E5E0DA6}"/>
                  </a:ext>
                </a:extLst>
              </p:cNvPr>
              <p:cNvSpPr txBox="1"/>
              <p:nvPr/>
            </p:nvSpPr>
            <p:spPr>
              <a:xfrm>
                <a:off x="2352389" y="4647066"/>
                <a:ext cx="6221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34F880B-E540-4ADE-BF48-67979E5E0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389" y="4647066"/>
                <a:ext cx="622183" cy="461665"/>
              </a:xfrm>
              <a:prstGeom prst="rect">
                <a:avLst/>
              </a:prstGeom>
              <a:blipFill>
                <a:blip r:embed="rId12"/>
                <a:stretch>
                  <a:fillRect t="-10526" r="-9804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BEED240-C50C-48ED-9810-8B4367A58379}"/>
                  </a:ext>
                </a:extLst>
              </p:cNvPr>
              <p:cNvSpPr txBox="1"/>
              <p:nvPr/>
            </p:nvSpPr>
            <p:spPr>
              <a:xfrm>
                <a:off x="1631045" y="4647066"/>
                <a:ext cx="634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BEED240-C50C-48ED-9810-8B4367A58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045" y="4647066"/>
                <a:ext cx="634014" cy="461665"/>
              </a:xfrm>
              <a:prstGeom prst="rect">
                <a:avLst/>
              </a:prstGeom>
              <a:blipFill>
                <a:blip r:embed="rId13"/>
                <a:stretch>
                  <a:fillRect t="-10526" r="-8654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A5768B3F-D299-491C-84E4-5D822F9572A5}"/>
              </a:ext>
            </a:extLst>
          </p:cNvPr>
          <p:cNvSpPr txBox="1"/>
          <p:nvPr/>
        </p:nvSpPr>
        <p:spPr>
          <a:xfrm>
            <a:off x="2034446" y="3238401"/>
            <a:ext cx="209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Huddersfield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E44C0E1-8249-4867-9ED0-70C721A81086}"/>
              </a:ext>
            </a:extLst>
          </p:cNvPr>
          <p:cNvSpPr txBox="1"/>
          <p:nvPr/>
        </p:nvSpPr>
        <p:spPr>
          <a:xfrm>
            <a:off x="8565388" y="3409272"/>
            <a:ext cx="106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Halifax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DAB0460-4452-469E-AA8E-95DD323690A5}"/>
              </a:ext>
            </a:extLst>
          </p:cNvPr>
          <p:cNvSpPr txBox="1"/>
          <p:nvPr/>
        </p:nvSpPr>
        <p:spPr>
          <a:xfrm>
            <a:off x="2908653" y="3409272"/>
            <a:ext cx="106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Leeds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DECA85E-5665-46F3-B285-9EA7F89FF4B7}"/>
              </a:ext>
            </a:extLst>
          </p:cNvPr>
          <p:cNvSpPr txBox="1"/>
          <p:nvPr/>
        </p:nvSpPr>
        <p:spPr>
          <a:xfrm>
            <a:off x="5738395" y="3244334"/>
            <a:ext cx="106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Bradford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E01E4A4-BBD6-45C1-9AE7-0C3B0719EE9B}"/>
              </a:ext>
            </a:extLst>
          </p:cNvPr>
          <p:cNvCxnSpPr/>
          <p:nvPr/>
        </p:nvCxnSpPr>
        <p:spPr>
          <a:xfrm>
            <a:off x="2719198" y="3546051"/>
            <a:ext cx="0" cy="19800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09DD4A3-A1B6-4D83-8B8A-1C51436EB1E0}"/>
              </a:ext>
            </a:extLst>
          </p:cNvPr>
          <p:cNvCxnSpPr/>
          <p:nvPr/>
        </p:nvCxnSpPr>
        <p:spPr>
          <a:xfrm>
            <a:off x="9162470" y="3722981"/>
            <a:ext cx="0" cy="19800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9610B77-129C-43C6-80BB-C3E4B89FB4DB}"/>
              </a:ext>
            </a:extLst>
          </p:cNvPr>
          <p:cNvCxnSpPr>
            <a:cxnSpLocks/>
          </p:cNvCxnSpPr>
          <p:nvPr/>
        </p:nvCxnSpPr>
        <p:spPr>
          <a:xfrm>
            <a:off x="3432496" y="3722981"/>
            <a:ext cx="0" cy="19942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7E7950F-9476-4730-B1FE-AB99485ECD4B}"/>
              </a:ext>
            </a:extLst>
          </p:cNvPr>
          <p:cNvCxnSpPr>
            <a:cxnSpLocks/>
          </p:cNvCxnSpPr>
          <p:nvPr/>
        </p:nvCxnSpPr>
        <p:spPr>
          <a:xfrm>
            <a:off x="6302765" y="3546051"/>
            <a:ext cx="0" cy="19942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Bracket 5">
            <a:extLst>
              <a:ext uri="{FF2B5EF4-FFF2-40B4-BE49-F238E27FC236}">
                <a16:creationId xmlns:a16="http://schemas.microsoft.com/office/drawing/2014/main" id="{162009CA-CB6D-4F9E-B377-80FB2BCEEC89}"/>
              </a:ext>
            </a:extLst>
          </p:cNvPr>
          <p:cNvSpPr/>
          <p:nvPr/>
        </p:nvSpPr>
        <p:spPr>
          <a:xfrm rot="16200000">
            <a:off x="5840724" y="3482429"/>
            <a:ext cx="244195" cy="720560"/>
          </a:xfrm>
          <a:prstGeom prst="rightBracket">
            <a:avLst>
              <a:gd name="adj" fmla="val 184762"/>
            </a:avLst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ight Bracket 75">
            <a:extLst>
              <a:ext uri="{FF2B5EF4-FFF2-40B4-BE49-F238E27FC236}">
                <a16:creationId xmlns:a16="http://schemas.microsoft.com/office/drawing/2014/main" id="{54588B3F-C9C3-4B9A-AC86-11342CB8EF2C}"/>
              </a:ext>
            </a:extLst>
          </p:cNvPr>
          <p:cNvSpPr/>
          <p:nvPr/>
        </p:nvSpPr>
        <p:spPr>
          <a:xfrm rot="16200000">
            <a:off x="5113366" y="3476916"/>
            <a:ext cx="244195" cy="720560"/>
          </a:xfrm>
          <a:prstGeom prst="rightBracket">
            <a:avLst>
              <a:gd name="adj" fmla="val 184762"/>
            </a:avLst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ight Bracket 79">
            <a:extLst>
              <a:ext uri="{FF2B5EF4-FFF2-40B4-BE49-F238E27FC236}">
                <a16:creationId xmlns:a16="http://schemas.microsoft.com/office/drawing/2014/main" id="{81139824-DEDD-4423-BA8A-DA587AB8625F}"/>
              </a:ext>
            </a:extLst>
          </p:cNvPr>
          <p:cNvSpPr/>
          <p:nvPr/>
        </p:nvSpPr>
        <p:spPr>
          <a:xfrm rot="16200000">
            <a:off x="4386008" y="3471403"/>
            <a:ext cx="244195" cy="720560"/>
          </a:xfrm>
          <a:prstGeom prst="rightBracket">
            <a:avLst>
              <a:gd name="adj" fmla="val 184762"/>
            </a:avLst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ight Bracket 80">
            <a:extLst>
              <a:ext uri="{FF2B5EF4-FFF2-40B4-BE49-F238E27FC236}">
                <a16:creationId xmlns:a16="http://schemas.microsoft.com/office/drawing/2014/main" id="{8BFF995A-B5CC-4BC4-A6F3-1316632F9226}"/>
              </a:ext>
            </a:extLst>
          </p:cNvPr>
          <p:cNvSpPr/>
          <p:nvPr/>
        </p:nvSpPr>
        <p:spPr>
          <a:xfrm rot="16200000">
            <a:off x="3658650" y="3465890"/>
            <a:ext cx="244195" cy="720560"/>
          </a:xfrm>
          <a:prstGeom prst="rightBracket">
            <a:avLst>
              <a:gd name="adj" fmla="val 184762"/>
            </a:avLst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288C58D-2455-424E-8BA3-19B55C7E4DB3}"/>
              </a:ext>
            </a:extLst>
          </p:cNvPr>
          <p:cNvSpPr txBox="1"/>
          <p:nvPr/>
        </p:nvSpPr>
        <p:spPr>
          <a:xfrm>
            <a:off x="5201736" y="2152303"/>
            <a:ext cx="106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GB" sz="2400" dirty="0">
                <a:solidFill>
                  <a:schemeClr val="accent1"/>
                </a:solidFill>
              </a:rPr>
              <a:t>5°C</a:t>
            </a:r>
          </a:p>
        </p:txBody>
      </p:sp>
      <p:sp>
        <p:nvSpPr>
          <p:cNvPr id="84" name="Right Bracket 83">
            <a:extLst>
              <a:ext uri="{FF2B5EF4-FFF2-40B4-BE49-F238E27FC236}">
                <a16:creationId xmlns:a16="http://schemas.microsoft.com/office/drawing/2014/main" id="{7BA64284-D7BB-4CDE-B48E-8A1687FDD723}"/>
              </a:ext>
            </a:extLst>
          </p:cNvPr>
          <p:cNvSpPr/>
          <p:nvPr/>
        </p:nvSpPr>
        <p:spPr>
          <a:xfrm rot="5400000" flipH="1">
            <a:off x="2947704" y="3438603"/>
            <a:ext cx="244195" cy="720560"/>
          </a:xfrm>
          <a:prstGeom prst="rightBracket">
            <a:avLst>
              <a:gd name="adj" fmla="val 184762"/>
            </a:avLst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FE6D631-E7ED-4F04-A610-1ED374EC50EC}"/>
              </a:ext>
            </a:extLst>
          </p:cNvPr>
          <p:cNvSpPr txBox="1"/>
          <p:nvPr/>
        </p:nvSpPr>
        <p:spPr>
          <a:xfrm>
            <a:off x="4807030" y="2516972"/>
            <a:ext cx="106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GB" sz="2400" dirty="0">
                <a:solidFill>
                  <a:schemeClr val="accent1"/>
                </a:solidFill>
              </a:rPr>
              <a:t>1°C</a:t>
            </a:r>
          </a:p>
        </p:txBody>
      </p:sp>
      <p:sp>
        <p:nvSpPr>
          <p:cNvPr id="87" name="Right Bracket 86">
            <a:extLst>
              <a:ext uri="{FF2B5EF4-FFF2-40B4-BE49-F238E27FC236}">
                <a16:creationId xmlns:a16="http://schemas.microsoft.com/office/drawing/2014/main" id="{1ED24D26-A5AC-46E8-935D-CDFA1B40AAC3}"/>
              </a:ext>
            </a:extLst>
          </p:cNvPr>
          <p:cNvSpPr/>
          <p:nvPr/>
        </p:nvSpPr>
        <p:spPr>
          <a:xfrm rot="16200000">
            <a:off x="7257009" y="2052609"/>
            <a:ext cx="244195" cy="3553132"/>
          </a:xfrm>
          <a:prstGeom prst="rightBracket">
            <a:avLst>
              <a:gd name="adj" fmla="val 727519"/>
            </a:avLst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ight Bracket 87">
            <a:extLst>
              <a:ext uri="{FF2B5EF4-FFF2-40B4-BE49-F238E27FC236}">
                <a16:creationId xmlns:a16="http://schemas.microsoft.com/office/drawing/2014/main" id="{07212653-EB27-4532-9108-5A4B532401FD}"/>
              </a:ext>
            </a:extLst>
          </p:cNvPr>
          <p:cNvSpPr/>
          <p:nvPr/>
        </p:nvSpPr>
        <p:spPr>
          <a:xfrm rot="16200000">
            <a:off x="4402038" y="2751533"/>
            <a:ext cx="244195" cy="2155282"/>
          </a:xfrm>
          <a:prstGeom prst="rightBracket">
            <a:avLst>
              <a:gd name="adj" fmla="val 727519"/>
            </a:avLst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FB0995B-949E-4A68-AC46-7F9651459517}"/>
              </a:ext>
            </a:extLst>
          </p:cNvPr>
          <p:cNvSpPr txBox="1"/>
          <p:nvPr/>
        </p:nvSpPr>
        <p:spPr>
          <a:xfrm>
            <a:off x="6887472" y="3309289"/>
            <a:ext cx="106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GB" sz="2400" dirty="0">
                <a:solidFill>
                  <a:schemeClr val="accent2"/>
                </a:solidFill>
              </a:rPr>
              <a:t>5°C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D63A9F3-232A-4C76-8974-BA2C995A6725}"/>
              </a:ext>
            </a:extLst>
          </p:cNvPr>
          <p:cNvSpPr txBox="1"/>
          <p:nvPr/>
        </p:nvSpPr>
        <p:spPr>
          <a:xfrm>
            <a:off x="4110117" y="3330125"/>
            <a:ext cx="106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GB" sz="2400" dirty="0">
                <a:solidFill>
                  <a:schemeClr val="accent2"/>
                </a:solidFill>
              </a:rPr>
              <a:t>3°C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66E193E-A5CF-4C08-9F05-27C969DB0854}"/>
              </a:ext>
            </a:extLst>
          </p:cNvPr>
          <p:cNvSpPr txBox="1"/>
          <p:nvPr/>
        </p:nvSpPr>
        <p:spPr>
          <a:xfrm>
            <a:off x="3993741" y="2864296"/>
            <a:ext cx="106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GB" sz="2400" dirty="0">
                <a:solidFill>
                  <a:schemeClr val="accent1"/>
                </a:solidFill>
              </a:rPr>
              <a:t>8°C</a:t>
            </a:r>
          </a:p>
        </p:txBody>
      </p:sp>
      <p:sp>
        <p:nvSpPr>
          <p:cNvPr id="93" name="Right Bracket 92">
            <a:extLst>
              <a:ext uri="{FF2B5EF4-FFF2-40B4-BE49-F238E27FC236}">
                <a16:creationId xmlns:a16="http://schemas.microsoft.com/office/drawing/2014/main" id="{BF76B5D6-FD35-4792-AD59-588785BB10CC}"/>
              </a:ext>
            </a:extLst>
          </p:cNvPr>
          <p:cNvSpPr/>
          <p:nvPr/>
        </p:nvSpPr>
        <p:spPr>
          <a:xfrm rot="16200000">
            <a:off x="2951959" y="3464509"/>
            <a:ext cx="244195" cy="720560"/>
          </a:xfrm>
          <a:prstGeom prst="rightBracket">
            <a:avLst>
              <a:gd name="adj" fmla="val 184762"/>
            </a:avLst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01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4" grpId="0"/>
      <p:bldP spid="12" grpId="0" animBg="1"/>
      <p:bldP spid="36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61" grpId="0"/>
      <p:bldP spid="70" grpId="0"/>
      <p:bldP spid="71" grpId="0"/>
      <p:bldP spid="72" grpId="0"/>
      <p:bldP spid="72" grpId="1"/>
      <p:bldP spid="73" grpId="0"/>
      <p:bldP spid="74" grpId="0"/>
      <p:bldP spid="75" grpId="0"/>
      <p:bldP spid="75" grpId="1"/>
      <p:bldP spid="6" grpId="0" animBg="1"/>
      <p:bldP spid="6" grpId="1" animBg="1"/>
      <p:bldP spid="76" grpId="0" animBg="1"/>
      <p:bldP spid="76" grpId="1" animBg="1"/>
      <p:bldP spid="80" grpId="0" animBg="1"/>
      <p:bldP spid="80" grpId="1" animBg="1"/>
      <p:bldP spid="81" grpId="0" animBg="1"/>
      <p:bldP spid="81" grpId="1" animBg="1"/>
      <p:bldP spid="82" grpId="0"/>
      <p:bldP spid="84" grpId="0" animBg="1"/>
      <p:bldP spid="84" grpId="1" animBg="1"/>
      <p:bldP spid="85" grpId="0"/>
      <p:bldP spid="87" grpId="0" animBg="1"/>
      <p:bldP spid="88" grpId="0" animBg="1"/>
      <p:bldP spid="90" grpId="0"/>
      <p:bldP spid="91" grpId="0"/>
      <p:bldP spid="92" grpId="0"/>
      <p:bldP spid="93" grpId="0" animBg="1"/>
      <p:bldP spid="9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CA57FA-FF75-48F1-8E0C-D35255A39BA3}"/>
              </a:ext>
            </a:extLst>
          </p:cNvPr>
          <p:cNvSpPr txBox="1"/>
          <p:nvPr/>
        </p:nvSpPr>
        <p:spPr>
          <a:xfrm>
            <a:off x="600069" y="547444"/>
            <a:ext cx="87348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Here are the temperatures of four towns or cities.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800" dirty="0"/>
          </a:p>
          <a:p>
            <a:pPr algn="ctr"/>
            <a:endParaRPr lang="en-GB" sz="1600" dirty="0"/>
          </a:p>
          <a:p>
            <a:pPr algn="ctr"/>
            <a:r>
              <a:rPr lang="en-GB" sz="2400" dirty="0"/>
              <a:t>Wakefield has the third warmest temperature. </a:t>
            </a:r>
          </a:p>
          <a:p>
            <a:pPr algn="ctr"/>
            <a:endParaRPr lang="en-GB" sz="1600" dirty="0"/>
          </a:p>
          <a:p>
            <a:pPr algn="ctr"/>
            <a:r>
              <a:rPr lang="en-GB" sz="2400" dirty="0"/>
              <a:t>What could the temperature be in Wakefield?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 </a:t>
            </a:r>
          </a:p>
          <a:p>
            <a:pPr algn="ctr"/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6C8A8C7-53E6-427D-A325-B3B92672ED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6245586"/>
                  </p:ext>
                </p:extLst>
              </p:nvPr>
            </p:nvGraphicFramePr>
            <p:xfrm>
              <a:off x="1622614" y="1053243"/>
              <a:ext cx="6768000" cy="100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2000">
                      <a:extLst>
                        <a:ext uri="{9D8B030D-6E8A-4147-A177-3AD203B41FA5}">
                          <a16:colId xmlns:a16="http://schemas.microsoft.com/office/drawing/2014/main" val="3670214672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4215733601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2496428703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891877964"/>
                        </a:ext>
                      </a:extLst>
                    </a:gridCol>
                  </a:tblGrid>
                  <a:tr h="50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Huddersfield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Halifax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Leeds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Bradford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2996006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4°C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5°C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3°C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1°C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64067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6C8A8C7-53E6-427D-A325-B3B92672ED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6245586"/>
                  </p:ext>
                </p:extLst>
              </p:nvPr>
            </p:nvGraphicFramePr>
            <p:xfrm>
              <a:off x="1622614" y="1053243"/>
              <a:ext cx="6768000" cy="100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2000">
                      <a:extLst>
                        <a:ext uri="{9D8B030D-6E8A-4147-A177-3AD203B41FA5}">
                          <a16:colId xmlns:a16="http://schemas.microsoft.com/office/drawing/2014/main" val="3670214672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4215733601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2496428703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891877964"/>
                        </a:ext>
                      </a:extLst>
                    </a:gridCol>
                  </a:tblGrid>
                  <a:tr h="50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Huddersfield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Halifax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Leeds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Bradford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2996006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60" t="-104819" r="-300360" b="-216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5°C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1083" t="-104819" r="-101083" b="-216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1°C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640670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8F134CA-8D54-4065-ACC3-B4A46DAD77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9275" y="3671550"/>
            <a:ext cx="747045" cy="7470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39D392-CFAD-4C81-AA8F-90B96DA9B11D}"/>
              </a:ext>
            </a:extLst>
          </p:cNvPr>
          <p:cNvSpPr txBox="1"/>
          <p:nvPr/>
        </p:nvSpPr>
        <p:spPr>
          <a:xfrm>
            <a:off x="6827661" y="381423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C6EA696-5855-41C9-BF54-DEF3E551E9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2795085"/>
                  </p:ext>
                </p:extLst>
              </p:nvPr>
            </p:nvGraphicFramePr>
            <p:xfrm>
              <a:off x="752014" y="1051152"/>
              <a:ext cx="8460000" cy="100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2000">
                      <a:extLst>
                        <a:ext uri="{9D8B030D-6E8A-4147-A177-3AD203B41FA5}">
                          <a16:colId xmlns:a16="http://schemas.microsoft.com/office/drawing/2014/main" val="3670214672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4215733601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2496428703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891877964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4169453900"/>
                        </a:ext>
                      </a:extLst>
                    </a:gridCol>
                  </a:tblGrid>
                  <a:tr h="50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Huddersfield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Halifax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Leeds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Bradford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Wakefield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2996006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4°C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5°C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3°C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1°C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64067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C6EA696-5855-41C9-BF54-DEF3E551E9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2795085"/>
                  </p:ext>
                </p:extLst>
              </p:nvPr>
            </p:nvGraphicFramePr>
            <p:xfrm>
              <a:off x="752014" y="1051152"/>
              <a:ext cx="8460000" cy="100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2000">
                      <a:extLst>
                        <a:ext uri="{9D8B030D-6E8A-4147-A177-3AD203B41FA5}">
                          <a16:colId xmlns:a16="http://schemas.microsoft.com/office/drawing/2014/main" val="3670214672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4215733601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2496428703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891877964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4169453900"/>
                        </a:ext>
                      </a:extLst>
                    </a:gridCol>
                  </a:tblGrid>
                  <a:tr h="50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Huddersfield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Halifax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Leeds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Bradford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Wakefield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2996006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60" t="-104819" r="-400360" b="-2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5°C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1083" t="-104819" r="-201444" b="-2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1°C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64067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F4CF3E-748E-444C-B0C8-A628F0B14B83}"/>
              </a:ext>
            </a:extLst>
          </p:cNvPr>
          <p:cNvCxnSpPr/>
          <p:nvPr/>
        </p:nvCxnSpPr>
        <p:spPr>
          <a:xfrm>
            <a:off x="5065637" y="4590021"/>
            <a:ext cx="35807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2E974F-231B-416F-BE5C-A9BD4B5DB658}"/>
              </a:ext>
            </a:extLst>
          </p:cNvPr>
          <p:cNvCxnSpPr/>
          <p:nvPr/>
        </p:nvCxnSpPr>
        <p:spPr>
          <a:xfrm>
            <a:off x="1475731" y="427341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4C3BC4-2980-4024-814D-F19C189B8E7D}"/>
              </a:ext>
            </a:extLst>
          </p:cNvPr>
          <p:cNvCxnSpPr/>
          <p:nvPr/>
        </p:nvCxnSpPr>
        <p:spPr>
          <a:xfrm>
            <a:off x="2189029" y="427341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4E947E-682E-40D8-AC7A-365B62F0D61B}"/>
              </a:ext>
            </a:extLst>
          </p:cNvPr>
          <p:cNvCxnSpPr/>
          <p:nvPr/>
        </p:nvCxnSpPr>
        <p:spPr>
          <a:xfrm>
            <a:off x="8632128" y="427341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AD68AF-3EF6-4077-B67A-F3651F41DF93}"/>
              </a:ext>
            </a:extLst>
          </p:cNvPr>
          <p:cNvCxnSpPr/>
          <p:nvPr/>
        </p:nvCxnSpPr>
        <p:spPr>
          <a:xfrm>
            <a:off x="2902328" y="427341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DD5951-B350-4B68-8103-479697940E48}"/>
              </a:ext>
            </a:extLst>
          </p:cNvPr>
          <p:cNvCxnSpPr/>
          <p:nvPr/>
        </p:nvCxnSpPr>
        <p:spPr>
          <a:xfrm>
            <a:off x="4328925" y="427341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C96EFB-25B4-4D32-9CCB-D424DAFED398}"/>
              </a:ext>
            </a:extLst>
          </p:cNvPr>
          <p:cNvCxnSpPr/>
          <p:nvPr/>
        </p:nvCxnSpPr>
        <p:spPr>
          <a:xfrm>
            <a:off x="3615626" y="427341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50D440-D97D-4127-8607-F9E8903C2B43}"/>
              </a:ext>
            </a:extLst>
          </p:cNvPr>
          <p:cNvCxnSpPr/>
          <p:nvPr/>
        </p:nvCxnSpPr>
        <p:spPr>
          <a:xfrm>
            <a:off x="5065637" y="427341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5C61CB-6D0A-4CF9-A10E-C431A93A1577}"/>
              </a:ext>
            </a:extLst>
          </p:cNvPr>
          <p:cNvCxnSpPr/>
          <p:nvPr/>
        </p:nvCxnSpPr>
        <p:spPr>
          <a:xfrm>
            <a:off x="5778936" y="427341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B4C992-8414-4EFD-A5BD-45978B0E4C0E}"/>
              </a:ext>
            </a:extLst>
          </p:cNvPr>
          <p:cNvCxnSpPr/>
          <p:nvPr/>
        </p:nvCxnSpPr>
        <p:spPr>
          <a:xfrm>
            <a:off x="6492234" y="427341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2AFFDF-D3EB-4DF5-B9DB-319B7F0EAB2A}"/>
              </a:ext>
            </a:extLst>
          </p:cNvPr>
          <p:cNvCxnSpPr/>
          <p:nvPr/>
        </p:nvCxnSpPr>
        <p:spPr>
          <a:xfrm>
            <a:off x="7205533" y="427341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017A1F0-D9EF-4249-B799-3D4A1008356C}"/>
              </a:ext>
            </a:extLst>
          </p:cNvPr>
          <p:cNvCxnSpPr/>
          <p:nvPr/>
        </p:nvCxnSpPr>
        <p:spPr>
          <a:xfrm>
            <a:off x="7918831" y="4273412"/>
            <a:ext cx="7261" cy="606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02D1BCE-B3EE-43A0-87B2-71B647C1868E}"/>
              </a:ext>
            </a:extLst>
          </p:cNvPr>
          <p:cNvSpPr txBox="1"/>
          <p:nvPr/>
        </p:nvSpPr>
        <p:spPr>
          <a:xfrm>
            <a:off x="5886428" y="4879595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4DD95A-8A5D-48E4-88A9-768DA5F8A201}"/>
              </a:ext>
            </a:extLst>
          </p:cNvPr>
          <p:cNvSpPr txBox="1"/>
          <p:nvPr/>
        </p:nvSpPr>
        <p:spPr>
          <a:xfrm>
            <a:off x="6993348" y="4879595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>
                <a:solidFill>
                  <a:prstClr val="black"/>
                </a:solidFill>
                <a:latin typeface="Calibri" panose="020F0502020204030204" pitchFamily="34" charset="0"/>
              </a:rPr>
              <a:t>3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01C863-B1F8-4459-8F5D-2DDFB59D8F46}"/>
              </a:ext>
            </a:extLst>
          </p:cNvPr>
          <p:cNvSpPr txBox="1"/>
          <p:nvPr/>
        </p:nvSpPr>
        <p:spPr>
          <a:xfrm>
            <a:off x="8410950" y="4879595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5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37DBC3E-C1C2-4E36-A2BF-45933237F8B0}"/>
              </a:ext>
            </a:extLst>
          </p:cNvPr>
          <p:cNvCxnSpPr/>
          <p:nvPr/>
        </p:nvCxnSpPr>
        <p:spPr>
          <a:xfrm>
            <a:off x="1492186" y="4590021"/>
            <a:ext cx="35807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C4CA0C3-4D0E-4257-9BA9-0AA12B9F975D}"/>
                  </a:ext>
                </a:extLst>
              </p:cNvPr>
              <p:cNvSpPr txBox="1"/>
              <p:nvPr/>
            </p:nvSpPr>
            <p:spPr>
              <a:xfrm>
                <a:off x="4061178" y="4879595"/>
                <a:ext cx="5825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C4CA0C3-4D0E-4257-9BA9-0AA12B9F9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178" y="4879595"/>
                <a:ext cx="582564" cy="461665"/>
              </a:xfrm>
              <a:prstGeom prst="rect">
                <a:avLst/>
              </a:prstGeom>
              <a:blipFill>
                <a:blip r:embed="rId8"/>
                <a:stretch>
                  <a:fillRect t="-10526" r="-13542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0EFF7C3-0E7F-425B-B859-0B81ECEECD8E}"/>
                  </a:ext>
                </a:extLst>
              </p:cNvPr>
              <p:cNvSpPr txBox="1"/>
              <p:nvPr/>
            </p:nvSpPr>
            <p:spPr>
              <a:xfrm>
                <a:off x="3288305" y="4879595"/>
                <a:ext cx="6546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0EFF7C3-0E7F-425B-B859-0B81ECEEC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305" y="4879595"/>
                <a:ext cx="654642" cy="461665"/>
              </a:xfrm>
              <a:prstGeom prst="rect">
                <a:avLst/>
              </a:prstGeom>
              <a:blipFill>
                <a:blip r:embed="rId9"/>
                <a:stretch>
                  <a:fillRect t="-10526" r="-6481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AFB407A7-661F-47CB-A731-1E0D91CC18F7}"/>
              </a:ext>
            </a:extLst>
          </p:cNvPr>
          <p:cNvSpPr txBox="1"/>
          <p:nvPr/>
        </p:nvSpPr>
        <p:spPr>
          <a:xfrm>
            <a:off x="5543316" y="4879595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1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3DC546-F8C0-478A-95B8-73524B91351E}"/>
              </a:ext>
            </a:extLst>
          </p:cNvPr>
          <p:cNvSpPr txBox="1"/>
          <p:nvPr/>
        </p:nvSpPr>
        <p:spPr>
          <a:xfrm>
            <a:off x="4801229" y="4879595"/>
            <a:ext cx="571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37188B8-2DE3-4195-828C-8C7498BA25A9}"/>
                  </a:ext>
                </a:extLst>
              </p:cNvPr>
              <p:cNvSpPr txBox="1"/>
              <p:nvPr/>
            </p:nvSpPr>
            <p:spPr>
              <a:xfrm>
                <a:off x="2620439" y="4879595"/>
                <a:ext cx="5820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3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37188B8-2DE3-4195-828C-8C7498BA2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439" y="4879595"/>
                <a:ext cx="582087" cy="461665"/>
              </a:xfrm>
              <a:prstGeom prst="rect">
                <a:avLst/>
              </a:prstGeom>
              <a:blipFill>
                <a:blip r:embed="rId10"/>
                <a:stretch>
                  <a:fillRect t="-10526" r="-13684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D7D30584-CCD2-47FC-93C8-4E71ED2DB25A}"/>
              </a:ext>
            </a:extLst>
          </p:cNvPr>
          <p:cNvSpPr txBox="1"/>
          <p:nvPr/>
        </p:nvSpPr>
        <p:spPr>
          <a:xfrm>
            <a:off x="7704913" y="4879595"/>
            <a:ext cx="47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4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9F8E773-6F89-4646-8C2B-887B94095081}"/>
                  </a:ext>
                </a:extLst>
              </p:cNvPr>
              <p:cNvSpPr txBox="1"/>
              <p:nvPr/>
            </p:nvSpPr>
            <p:spPr>
              <a:xfrm>
                <a:off x="1815484" y="4879595"/>
                <a:ext cx="6221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9F8E773-6F89-4646-8C2B-887B94095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484" y="4879595"/>
                <a:ext cx="622183" cy="461665"/>
              </a:xfrm>
              <a:prstGeom prst="rect">
                <a:avLst/>
              </a:prstGeom>
              <a:blipFill>
                <a:blip r:embed="rId11"/>
                <a:stretch>
                  <a:fillRect t="-10526" r="-9804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3FE1550-5471-474B-9BD0-43B2CF420CAC}"/>
                  </a:ext>
                </a:extLst>
              </p:cNvPr>
              <p:cNvSpPr txBox="1"/>
              <p:nvPr/>
            </p:nvSpPr>
            <p:spPr>
              <a:xfrm>
                <a:off x="1094140" y="4879595"/>
                <a:ext cx="634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3FE1550-5471-474B-9BD0-43B2CF420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140" y="4879595"/>
                <a:ext cx="634014" cy="461665"/>
              </a:xfrm>
              <a:prstGeom prst="rect">
                <a:avLst/>
              </a:prstGeom>
              <a:blipFill>
                <a:blip r:embed="rId12"/>
                <a:stretch>
                  <a:fillRect t="-10526" r="-9615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F1A0291D-F0F2-4AF3-8526-0C2A92171A6F}"/>
              </a:ext>
            </a:extLst>
          </p:cNvPr>
          <p:cNvSpPr txBox="1"/>
          <p:nvPr/>
        </p:nvSpPr>
        <p:spPr>
          <a:xfrm>
            <a:off x="1502668" y="3519585"/>
            <a:ext cx="209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Huddersfield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F78755-24F9-4FE1-AAA5-2539C3AF4CB1}"/>
              </a:ext>
            </a:extLst>
          </p:cNvPr>
          <p:cNvSpPr txBox="1"/>
          <p:nvPr/>
        </p:nvSpPr>
        <p:spPr>
          <a:xfrm>
            <a:off x="8079989" y="3513383"/>
            <a:ext cx="106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Halifax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09C933-0DBD-4E8B-8898-04E84DC471B6}"/>
              </a:ext>
            </a:extLst>
          </p:cNvPr>
          <p:cNvSpPr txBox="1"/>
          <p:nvPr/>
        </p:nvSpPr>
        <p:spPr>
          <a:xfrm>
            <a:off x="2375798" y="3762126"/>
            <a:ext cx="106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Leeds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6A0E1A-E3F2-4ED7-A1BF-29D89390ECAC}"/>
              </a:ext>
            </a:extLst>
          </p:cNvPr>
          <p:cNvSpPr txBox="1"/>
          <p:nvPr/>
        </p:nvSpPr>
        <p:spPr>
          <a:xfrm>
            <a:off x="5220770" y="3778580"/>
            <a:ext cx="106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Bradford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A00AC33-1DD8-4EA3-A04D-FAB60D4B35FE}"/>
              </a:ext>
            </a:extLst>
          </p:cNvPr>
          <p:cNvCxnSpPr/>
          <p:nvPr/>
        </p:nvCxnSpPr>
        <p:spPr>
          <a:xfrm>
            <a:off x="2187420" y="3827235"/>
            <a:ext cx="0" cy="446177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0E1A350-FD21-4586-A0FA-DD84425188A6}"/>
              </a:ext>
            </a:extLst>
          </p:cNvPr>
          <p:cNvCxnSpPr/>
          <p:nvPr/>
        </p:nvCxnSpPr>
        <p:spPr>
          <a:xfrm>
            <a:off x="8632128" y="3816912"/>
            <a:ext cx="0" cy="446177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49A06F2-799B-46B9-B840-EA6521176095}"/>
              </a:ext>
            </a:extLst>
          </p:cNvPr>
          <p:cNvCxnSpPr>
            <a:cxnSpLocks/>
          </p:cNvCxnSpPr>
          <p:nvPr/>
        </p:nvCxnSpPr>
        <p:spPr>
          <a:xfrm>
            <a:off x="2899641" y="4075835"/>
            <a:ext cx="0" cy="19942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598F442-46F6-49C7-903E-08A148746AB9}"/>
              </a:ext>
            </a:extLst>
          </p:cNvPr>
          <p:cNvCxnSpPr>
            <a:cxnSpLocks/>
          </p:cNvCxnSpPr>
          <p:nvPr/>
        </p:nvCxnSpPr>
        <p:spPr>
          <a:xfrm>
            <a:off x="5775265" y="4076029"/>
            <a:ext cx="0" cy="19942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DA8E672-0107-4322-97B7-8D40524F2AEE}"/>
              </a:ext>
            </a:extLst>
          </p:cNvPr>
          <p:cNvSpPr txBox="1"/>
          <p:nvPr/>
        </p:nvSpPr>
        <p:spPr>
          <a:xfrm>
            <a:off x="8095478" y="3308173"/>
            <a:ext cx="106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baseline="30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7BF42B-8E84-41F8-8CF3-AF7D8867CE03}"/>
              </a:ext>
            </a:extLst>
          </p:cNvPr>
          <p:cNvSpPr txBox="1"/>
          <p:nvPr/>
        </p:nvSpPr>
        <p:spPr>
          <a:xfrm>
            <a:off x="5255093" y="3567068"/>
            <a:ext cx="106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baseline="30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GB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F8DE9EF-E403-4354-9732-75A23FEE6EF5}"/>
              </a:ext>
            </a:extLst>
          </p:cNvPr>
          <p:cNvSpPr/>
          <p:nvPr/>
        </p:nvSpPr>
        <p:spPr>
          <a:xfrm>
            <a:off x="4857936" y="4916954"/>
            <a:ext cx="424306" cy="42430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D97AD48-7CEB-4288-99AA-41458A8DC2CA}"/>
              </a:ext>
            </a:extLst>
          </p:cNvPr>
          <p:cNvSpPr/>
          <p:nvPr/>
        </p:nvSpPr>
        <p:spPr>
          <a:xfrm>
            <a:off x="4152919" y="4916954"/>
            <a:ext cx="424306" cy="42430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EB03EE0-9CD2-48F4-A991-A463EA7AFB15}"/>
              </a:ext>
            </a:extLst>
          </p:cNvPr>
          <p:cNvSpPr/>
          <p:nvPr/>
        </p:nvSpPr>
        <p:spPr>
          <a:xfrm>
            <a:off x="3411724" y="4916084"/>
            <a:ext cx="424306" cy="42430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253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7" grpId="0"/>
      <p:bldP spid="49" grpId="0"/>
      <p:bldP spid="50" grpId="0" animBg="1"/>
      <p:bldP spid="51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11311" y="516006"/>
            <a:ext cx="873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Rosie is posting 10 greetings cards. </a:t>
            </a:r>
          </a:p>
          <a:p>
            <a:pPr algn="ctr"/>
            <a:r>
              <a:rPr lang="en-GB" sz="2400" dirty="0"/>
              <a:t>She writes the house number on the front of each envelope.</a:t>
            </a:r>
          </a:p>
          <a:p>
            <a:pPr algn="ctr"/>
            <a:r>
              <a:rPr lang="en-GB" sz="2400" dirty="0"/>
              <a:t>Here are the house numbers.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328" y="1882081"/>
            <a:ext cx="747045" cy="74704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7734016" y="255604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237D789-5271-4431-922A-633FD4A470B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18" y="1270246"/>
            <a:ext cx="1289170" cy="147332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01479C6-D533-4483-B8E8-E2D993F22F95}"/>
              </a:ext>
            </a:extLst>
          </p:cNvPr>
          <p:cNvSpPr txBox="1"/>
          <p:nvPr/>
        </p:nvSpPr>
        <p:spPr>
          <a:xfrm>
            <a:off x="751100" y="3291858"/>
            <a:ext cx="845531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Rosie posts 2 cards every day for 5 days.</a:t>
            </a:r>
          </a:p>
          <a:p>
            <a:pPr algn="ctr"/>
            <a:r>
              <a:rPr lang="en-GB" sz="2400" dirty="0"/>
              <a:t>The sum of the house numbers on each day is shown in the table.</a:t>
            </a:r>
          </a:p>
          <a:p>
            <a:pPr algn="ctr"/>
            <a:r>
              <a:rPr lang="en-GB" sz="2800" dirty="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186E22F-B02E-4347-9252-E148A495E2A9}"/>
              </a:ext>
            </a:extLst>
          </p:cNvPr>
          <p:cNvSpPr/>
          <p:nvPr/>
        </p:nvSpPr>
        <p:spPr>
          <a:xfrm>
            <a:off x="4486592" y="1825112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C49A2D6-C98A-47D0-B464-A8AEFCD6F7A7}"/>
              </a:ext>
            </a:extLst>
          </p:cNvPr>
          <p:cNvSpPr/>
          <p:nvPr/>
        </p:nvSpPr>
        <p:spPr>
          <a:xfrm>
            <a:off x="3302540" y="1825112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536E7DA-507C-4914-A5E4-DC19539A6D9B}"/>
              </a:ext>
            </a:extLst>
          </p:cNvPr>
          <p:cNvSpPr/>
          <p:nvPr/>
        </p:nvSpPr>
        <p:spPr>
          <a:xfrm>
            <a:off x="5670644" y="1825112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6F6BEC8-FC01-4571-9D46-982B173FEC08}"/>
              </a:ext>
            </a:extLst>
          </p:cNvPr>
          <p:cNvSpPr/>
          <p:nvPr/>
        </p:nvSpPr>
        <p:spPr>
          <a:xfrm>
            <a:off x="6854696" y="1825112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86BA36-88E0-4BB3-AAD1-AABE5A1B788A}"/>
              </a:ext>
            </a:extLst>
          </p:cNvPr>
          <p:cNvSpPr/>
          <p:nvPr/>
        </p:nvSpPr>
        <p:spPr>
          <a:xfrm>
            <a:off x="2118487" y="2615699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7890D97-F501-465A-B2C0-1749699EC40B}"/>
              </a:ext>
            </a:extLst>
          </p:cNvPr>
          <p:cNvSpPr/>
          <p:nvPr/>
        </p:nvSpPr>
        <p:spPr>
          <a:xfrm>
            <a:off x="2118488" y="1825112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2EA714D-EF59-4903-A635-28B87B97941E}"/>
              </a:ext>
            </a:extLst>
          </p:cNvPr>
          <p:cNvSpPr/>
          <p:nvPr/>
        </p:nvSpPr>
        <p:spPr>
          <a:xfrm>
            <a:off x="6854696" y="2615699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39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18E6F25-C9DF-4E81-B731-3CEB7457BC88}"/>
              </a:ext>
            </a:extLst>
          </p:cNvPr>
          <p:cNvSpPr/>
          <p:nvPr/>
        </p:nvSpPr>
        <p:spPr>
          <a:xfrm>
            <a:off x="3302540" y="2615699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FFBF144-DA53-4670-B438-6BDE9DA366DF}"/>
              </a:ext>
            </a:extLst>
          </p:cNvPr>
          <p:cNvSpPr/>
          <p:nvPr/>
        </p:nvSpPr>
        <p:spPr>
          <a:xfrm>
            <a:off x="4486591" y="2615699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4D75C45-BD53-405C-816F-DEFD8F3E9646}"/>
              </a:ext>
            </a:extLst>
          </p:cNvPr>
          <p:cNvSpPr/>
          <p:nvPr/>
        </p:nvSpPr>
        <p:spPr>
          <a:xfrm>
            <a:off x="5670644" y="2615699"/>
            <a:ext cx="768475" cy="632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38</a:t>
            </a: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08BECAA2-DBF6-4D1E-9283-A0A50B639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107844"/>
              </p:ext>
            </p:extLst>
          </p:nvPr>
        </p:nvGraphicFramePr>
        <p:xfrm>
          <a:off x="1822828" y="4152291"/>
          <a:ext cx="6096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67021467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157336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964287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89187796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72842011"/>
                    </a:ext>
                  </a:extLst>
                </a:gridCol>
              </a:tblGrid>
              <a:tr h="33556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Mon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Tue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Wed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Thu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Fri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996006"/>
                  </a:ext>
                </a:extLst>
              </a:tr>
              <a:tr h="33556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06700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C3297B31-8E5D-496F-A651-7A07EC1E879C}"/>
              </a:ext>
            </a:extLst>
          </p:cNvPr>
          <p:cNvSpPr txBox="1"/>
          <p:nvPr/>
        </p:nvSpPr>
        <p:spPr>
          <a:xfrm>
            <a:off x="751100" y="4890955"/>
            <a:ext cx="8455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Which cards could Rosie post on each day?</a:t>
            </a:r>
            <a:r>
              <a:rPr lang="en-GB" sz="28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41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|4.9|6.6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9.3|3|12.9|0.7|2.8|0.7|0.9|10.6|6.3|10.9|0.8|4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6|4|1.4|5|4.3|6.7|5.3|5.1|8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5|4.6|9.8|2.4|1.5|0.8|0.8|0.7|0.7|0.7|0.8|4.9|14.5|0.9|0.9|0.7|0.7|0.6|0.8|0.8|0.7|0.8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6|2.4|4.1|3.2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6|3.1|3.8|2.8|2.5|4.6|5.9|2.6|2.7|3.7|4.5|7.9|4.9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.3|7|0.8|1|0.8|0.8|5.9|2.9|0.8|5.4|1.4|3.7|0.8|2.7|2|1.6|2.3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2.7|2.8|3.5|2.9|2.8|2.4|2|2.6|11.1|1.4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4.3|4.5|6.1|2.7|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14.4|8.2|3.9|2.6|8.6|6.2|4.8|1.3|0.8|1.6|3.2|3.3|9.4|3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71D8B1-DA7A-4385-B822-2DB5F0295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2D002A-BB44-448B-8AD8-872C895461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E50DCF-37B0-40E0-8911-A7B4E0A7F4F9}">
  <ds:schemaRefs>
    <ds:schemaRef ds:uri="cee99ee9-287b-4f9a-957c-ba5ae7375c9a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522d4c35-b548-4432-90ae-af4376e1c4b4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8836</TotalTime>
  <Words>874</Words>
  <Application>Microsoft Office PowerPoint</Application>
  <PresentationFormat>A4 Paper (210x297 mm)</PresentationFormat>
  <Paragraphs>372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Bariol Bold</vt:lpstr>
      <vt:lpstr>Calibri</vt:lpstr>
      <vt:lpstr>Cambria Math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James Clegg</cp:lastModifiedBy>
  <cp:revision>166</cp:revision>
  <dcterms:created xsi:type="dcterms:W3CDTF">2019-10-15T10:24:11Z</dcterms:created>
  <dcterms:modified xsi:type="dcterms:W3CDTF">2020-12-07T12:02:17Z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