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71" r:id="rId5"/>
    <p:sldId id="278" r:id="rId6"/>
    <p:sldId id="279" r:id="rId7"/>
    <p:sldId id="280" r:id="rId8"/>
    <p:sldId id="281" r:id="rId9"/>
    <p:sldId id="282" r:id="rId10"/>
    <p:sldId id="283" r:id="rId11"/>
    <p:sldId id="270" r:id="rId12"/>
    <p:sldId id="284" r:id="rId13"/>
    <p:sldId id="285" r:id="rId14"/>
    <p:sldId id="286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11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5"/>
    <p:restoredTop sz="94693"/>
  </p:normalViewPr>
  <p:slideViewPr>
    <p:cSldViewPr snapToGrid="0" snapToObjects="1">
      <p:cViewPr varScale="1">
        <p:scale>
          <a:sx n="107" d="100"/>
          <a:sy n="107" d="100"/>
        </p:scale>
        <p:origin x="1260" y="60"/>
      </p:cViewPr>
      <p:guideLst>
        <p:guide orient="horz" pos="2409"/>
        <p:guide pos="11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45E3A4E0-EF63-41C6-A709-2BD3F58D731E}"/>
    <pc:docChg chg="custSel modSld">
      <pc:chgData name="James Clegg" userId="c6df1435-7a36-4b38-be4d-16e68e91152f" providerId="ADAL" clId="{45E3A4E0-EF63-41C6-A709-2BD3F58D731E}" dt="2020-12-04T09:40:24.895" v="11"/>
      <pc:docMkLst>
        <pc:docMk/>
      </pc:docMkLst>
      <pc:sldChg chg="delSp modTransition delAnim">
        <pc:chgData name="James Clegg" userId="c6df1435-7a36-4b38-be4d-16e68e91152f" providerId="ADAL" clId="{45E3A4E0-EF63-41C6-A709-2BD3F58D731E}" dt="2020-12-04T09:40:24.895" v="11"/>
        <pc:sldMkLst>
          <pc:docMk/>
          <pc:sldMk cId="1796712055" sldId="270"/>
        </pc:sldMkLst>
        <pc:picChg chg="del">
          <ac:chgData name="James Clegg" userId="c6df1435-7a36-4b38-be4d-16e68e91152f" providerId="ADAL" clId="{45E3A4E0-EF63-41C6-A709-2BD3F58D731E}" dt="2020-12-04T09:39:40.272" v="6" actId="478"/>
          <ac:picMkLst>
            <pc:docMk/>
            <pc:sldMk cId="1796712055" sldId="270"/>
            <ac:picMk id="4" creationId="{00000000-0000-0000-0000-000000000000}"/>
          </ac:picMkLst>
        </pc:picChg>
      </pc:sldChg>
      <pc:sldChg chg="modTransition">
        <pc:chgData name="James Clegg" userId="c6df1435-7a36-4b38-be4d-16e68e91152f" providerId="ADAL" clId="{45E3A4E0-EF63-41C6-A709-2BD3F58D731E}" dt="2020-12-04T09:40:24.895" v="11"/>
        <pc:sldMkLst>
          <pc:docMk/>
          <pc:sldMk cId="185584305" sldId="271"/>
        </pc:sldMkLst>
      </pc:sldChg>
      <pc:sldChg chg="delSp modTransition delAnim">
        <pc:chgData name="James Clegg" userId="c6df1435-7a36-4b38-be4d-16e68e91152f" providerId="ADAL" clId="{45E3A4E0-EF63-41C6-A709-2BD3F58D731E}" dt="2020-12-04T09:40:24.895" v="11"/>
        <pc:sldMkLst>
          <pc:docMk/>
          <pc:sldMk cId="3658410465" sldId="278"/>
        </pc:sldMkLst>
        <pc:picChg chg="del">
          <ac:chgData name="James Clegg" userId="c6df1435-7a36-4b38-be4d-16e68e91152f" providerId="ADAL" clId="{45E3A4E0-EF63-41C6-A709-2BD3F58D731E}" dt="2020-12-04T09:39:18.049" v="0" actId="478"/>
          <ac:picMkLst>
            <pc:docMk/>
            <pc:sldMk cId="3658410465" sldId="278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5E3A4E0-EF63-41C6-A709-2BD3F58D731E}" dt="2020-12-04T09:40:24.895" v="11"/>
        <pc:sldMkLst>
          <pc:docMk/>
          <pc:sldMk cId="39927159" sldId="279"/>
        </pc:sldMkLst>
        <pc:picChg chg="del">
          <ac:chgData name="James Clegg" userId="c6df1435-7a36-4b38-be4d-16e68e91152f" providerId="ADAL" clId="{45E3A4E0-EF63-41C6-A709-2BD3F58D731E}" dt="2020-12-04T09:39:23.484" v="1" actId="478"/>
          <ac:picMkLst>
            <pc:docMk/>
            <pc:sldMk cId="39927159" sldId="279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5E3A4E0-EF63-41C6-A709-2BD3F58D731E}" dt="2020-12-04T09:40:24.895" v="11"/>
        <pc:sldMkLst>
          <pc:docMk/>
          <pc:sldMk cId="3499402305" sldId="280"/>
        </pc:sldMkLst>
        <pc:picChg chg="del">
          <ac:chgData name="James Clegg" userId="c6df1435-7a36-4b38-be4d-16e68e91152f" providerId="ADAL" clId="{45E3A4E0-EF63-41C6-A709-2BD3F58D731E}" dt="2020-12-04T09:39:26.474" v="2" actId="478"/>
          <ac:picMkLst>
            <pc:docMk/>
            <pc:sldMk cId="3499402305" sldId="280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5E3A4E0-EF63-41C6-A709-2BD3F58D731E}" dt="2020-12-04T09:40:24.895" v="11"/>
        <pc:sldMkLst>
          <pc:docMk/>
          <pc:sldMk cId="1396279035" sldId="281"/>
        </pc:sldMkLst>
        <pc:picChg chg="del">
          <ac:chgData name="James Clegg" userId="c6df1435-7a36-4b38-be4d-16e68e91152f" providerId="ADAL" clId="{45E3A4E0-EF63-41C6-A709-2BD3F58D731E}" dt="2020-12-04T09:39:30.574" v="3" actId="478"/>
          <ac:picMkLst>
            <pc:docMk/>
            <pc:sldMk cId="1396279035" sldId="281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5E3A4E0-EF63-41C6-A709-2BD3F58D731E}" dt="2020-12-04T09:40:24.895" v="11"/>
        <pc:sldMkLst>
          <pc:docMk/>
          <pc:sldMk cId="2874530437" sldId="282"/>
        </pc:sldMkLst>
        <pc:picChg chg="del">
          <ac:chgData name="James Clegg" userId="c6df1435-7a36-4b38-be4d-16e68e91152f" providerId="ADAL" clId="{45E3A4E0-EF63-41C6-A709-2BD3F58D731E}" dt="2020-12-04T09:39:33.471" v="4" actId="478"/>
          <ac:picMkLst>
            <pc:docMk/>
            <pc:sldMk cId="2874530437" sldId="282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5E3A4E0-EF63-41C6-A709-2BD3F58D731E}" dt="2020-12-04T09:40:24.895" v="11"/>
        <pc:sldMkLst>
          <pc:docMk/>
          <pc:sldMk cId="2626831032" sldId="283"/>
        </pc:sldMkLst>
        <pc:picChg chg="del">
          <ac:chgData name="James Clegg" userId="c6df1435-7a36-4b38-be4d-16e68e91152f" providerId="ADAL" clId="{45E3A4E0-EF63-41C6-A709-2BD3F58D731E}" dt="2020-12-04T09:39:36.923" v="5" actId="478"/>
          <ac:picMkLst>
            <pc:docMk/>
            <pc:sldMk cId="2626831032" sldId="283"/>
            <ac:picMk id="21" creationId="{00000000-0000-0000-0000-000000000000}"/>
          </ac:picMkLst>
        </pc:picChg>
      </pc:sldChg>
      <pc:sldChg chg="delSp modSp modTransition delAnim">
        <pc:chgData name="James Clegg" userId="c6df1435-7a36-4b38-be4d-16e68e91152f" providerId="ADAL" clId="{45E3A4E0-EF63-41C6-A709-2BD3F58D731E}" dt="2020-12-04T09:40:24.895" v="11"/>
        <pc:sldMkLst>
          <pc:docMk/>
          <pc:sldMk cId="3091289880" sldId="284"/>
        </pc:sldMkLst>
        <pc:picChg chg="del">
          <ac:chgData name="James Clegg" userId="c6df1435-7a36-4b38-be4d-16e68e91152f" providerId="ADAL" clId="{45E3A4E0-EF63-41C6-A709-2BD3F58D731E}" dt="2020-12-04T09:39:43.862" v="7" actId="478"/>
          <ac:picMkLst>
            <pc:docMk/>
            <pc:sldMk cId="3091289880" sldId="284"/>
            <ac:picMk id="2" creationId="{00000000-0000-0000-0000-000000000000}"/>
          </ac:picMkLst>
        </pc:picChg>
        <pc:picChg chg="mod">
          <ac:chgData name="James Clegg" userId="c6df1435-7a36-4b38-be4d-16e68e91152f" providerId="ADAL" clId="{45E3A4E0-EF63-41C6-A709-2BD3F58D731E}" dt="2020-12-04T09:39:54.796" v="8" actId="14826"/>
          <ac:picMkLst>
            <pc:docMk/>
            <pc:sldMk cId="3091289880" sldId="284"/>
            <ac:picMk id="35" creationId="{FAAE5C79-C59C-48A5-92C2-724698BF4E96}"/>
          </ac:picMkLst>
        </pc:picChg>
      </pc:sldChg>
      <pc:sldChg chg="delSp modTransition delAnim">
        <pc:chgData name="James Clegg" userId="c6df1435-7a36-4b38-be4d-16e68e91152f" providerId="ADAL" clId="{45E3A4E0-EF63-41C6-A709-2BD3F58D731E}" dt="2020-12-04T09:40:24.895" v="11"/>
        <pc:sldMkLst>
          <pc:docMk/>
          <pc:sldMk cId="1087417638" sldId="285"/>
        </pc:sldMkLst>
        <pc:picChg chg="del">
          <ac:chgData name="James Clegg" userId="c6df1435-7a36-4b38-be4d-16e68e91152f" providerId="ADAL" clId="{45E3A4E0-EF63-41C6-A709-2BD3F58D731E}" dt="2020-12-04T09:40:03.302" v="9" actId="478"/>
          <ac:picMkLst>
            <pc:docMk/>
            <pc:sldMk cId="1087417638" sldId="285"/>
            <ac:picMk id="1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5E3A4E0-EF63-41C6-A709-2BD3F58D731E}" dt="2020-12-04T09:40:24.895" v="11"/>
        <pc:sldMkLst>
          <pc:docMk/>
          <pc:sldMk cId="3879182727" sldId="286"/>
        </pc:sldMkLst>
        <pc:picChg chg="del">
          <ac:chgData name="James Clegg" userId="c6df1435-7a36-4b38-be4d-16e68e91152f" providerId="ADAL" clId="{45E3A4E0-EF63-41C6-A709-2BD3F58D731E}" dt="2020-12-04T09:40:07.068" v="10" actId="478"/>
          <ac:picMkLst>
            <pc:docMk/>
            <pc:sldMk cId="3879182727" sldId="286"/>
            <ac:picMk id="1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EB5A1-0FDD-4799-8188-56D0F0650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4792" t="17647" b="27652"/>
          <a:stretch/>
        </p:blipFill>
        <p:spPr>
          <a:xfrm>
            <a:off x="6792686" y="-1"/>
            <a:ext cx="3113314" cy="4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80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3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30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2.png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11" Type="http://schemas.openxmlformats.org/officeDocument/2006/relationships/image" Target="../media/image23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50.png"/><Relationship Id="rId10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4A328-8AD7-4345-B09B-C12BA4C94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245" y="839711"/>
            <a:ext cx="5547841" cy="2280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F9922-4F46-4B0B-98AE-4C68DA927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160" y="2201688"/>
            <a:ext cx="1731514" cy="2169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04F71-3976-4F8C-BD3C-9C4495F8D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653" y="2223755"/>
            <a:ext cx="1578442" cy="2169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A152FD-526E-4ADD-AECF-3E948293D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82" y="3277019"/>
            <a:ext cx="2028669" cy="2169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03FF29-03BA-41EA-A102-EE44667C4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197" y="4126766"/>
            <a:ext cx="1737687" cy="16525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87AA01-3C50-49D8-B801-4F53FC2FA6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3926" y="3115330"/>
            <a:ext cx="3732513" cy="22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80A54B-DC29-49C0-8CEB-48E0F01CE23F}"/>
              </a:ext>
            </a:extLst>
          </p:cNvPr>
          <p:cNvGrpSpPr/>
          <p:nvPr/>
        </p:nvGrpSpPr>
        <p:grpSpPr>
          <a:xfrm>
            <a:off x="6274581" y="584643"/>
            <a:ext cx="2459720" cy="1131342"/>
            <a:chOff x="6332515" y="614546"/>
            <a:chExt cx="2297877" cy="1056903"/>
          </a:xfrm>
        </p:grpSpPr>
        <p:sp>
          <p:nvSpPr>
            <p:cNvPr id="2" name="Circle: Hollow 1">
              <a:extLst>
                <a:ext uri="{FF2B5EF4-FFF2-40B4-BE49-F238E27FC236}">
                  <a16:creationId xmlns:a16="http://schemas.microsoft.com/office/drawing/2014/main" id="{192C039D-68E2-4E32-BD5F-D8A78C08E5DA}"/>
                </a:ext>
              </a:extLst>
            </p:cNvPr>
            <p:cNvSpPr/>
            <p:nvPr/>
          </p:nvSpPr>
          <p:spPr>
            <a:xfrm>
              <a:off x="6332515" y="614547"/>
              <a:ext cx="718457" cy="718457"/>
            </a:xfrm>
            <a:prstGeom prst="donut">
              <a:avLst>
                <a:gd name="adj" fmla="val 12049"/>
              </a:avLst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" name="Circle: Hollow 2">
              <a:extLst>
                <a:ext uri="{FF2B5EF4-FFF2-40B4-BE49-F238E27FC236}">
                  <a16:creationId xmlns:a16="http://schemas.microsoft.com/office/drawing/2014/main" id="{E67BCAEA-E118-473C-A59F-BCC55F290FF1}"/>
                </a:ext>
              </a:extLst>
            </p:cNvPr>
            <p:cNvSpPr/>
            <p:nvPr/>
          </p:nvSpPr>
          <p:spPr>
            <a:xfrm>
              <a:off x="6721434" y="952992"/>
              <a:ext cx="718457" cy="718457"/>
            </a:xfrm>
            <a:prstGeom prst="donut">
              <a:avLst>
                <a:gd name="adj" fmla="val 12049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1862DA6B-CAA1-4F51-AB05-854DFA82778E}"/>
                </a:ext>
              </a:extLst>
            </p:cNvPr>
            <p:cNvSpPr/>
            <p:nvPr/>
          </p:nvSpPr>
          <p:spPr>
            <a:xfrm>
              <a:off x="7122225" y="614546"/>
              <a:ext cx="718457" cy="718457"/>
            </a:xfrm>
            <a:prstGeom prst="donut">
              <a:avLst>
                <a:gd name="adj" fmla="val 12049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DFB86CEA-C716-4790-BE38-911DEC7541A4}"/>
                </a:ext>
              </a:extLst>
            </p:cNvPr>
            <p:cNvSpPr/>
            <p:nvPr/>
          </p:nvSpPr>
          <p:spPr>
            <a:xfrm>
              <a:off x="7911935" y="614546"/>
              <a:ext cx="718457" cy="718457"/>
            </a:xfrm>
            <a:prstGeom prst="donut">
              <a:avLst>
                <a:gd name="adj" fmla="val 1204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013AC9FA-A254-4886-8799-E8B4C1D4DB3C}"/>
                </a:ext>
              </a:extLst>
            </p:cNvPr>
            <p:cNvSpPr/>
            <p:nvPr/>
          </p:nvSpPr>
          <p:spPr>
            <a:xfrm>
              <a:off x="7511144" y="952992"/>
              <a:ext cx="718457" cy="718457"/>
            </a:xfrm>
            <a:prstGeom prst="donut">
              <a:avLst>
                <a:gd name="adj" fmla="val 12049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5DB66B-24CF-4D60-94B0-E764E10B96BE}"/>
              </a:ext>
            </a:extLst>
          </p:cNvPr>
          <p:cNvSpPr txBox="1"/>
          <p:nvPr/>
        </p:nvSpPr>
        <p:spPr>
          <a:xfrm>
            <a:off x="764167" y="936923"/>
            <a:ext cx="82162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36 children in Class 4</a:t>
            </a:r>
          </a:p>
          <a:p>
            <a:endParaRPr lang="en-GB" sz="2800" dirty="0"/>
          </a:p>
          <a:p>
            <a:r>
              <a:rPr lang="en-GB" sz="2800" dirty="0"/>
              <a:t>They are competing in their class Winter Olympics.</a:t>
            </a:r>
          </a:p>
          <a:p>
            <a:endParaRPr lang="en-GB" sz="2800" dirty="0"/>
          </a:p>
          <a:p>
            <a:r>
              <a:rPr lang="en-GB" sz="2800" dirty="0"/>
              <a:t>They need to be in equally sized teams.</a:t>
            </a:r>
          </a:p>
          <a:p>
            <a:endParaRPr lang="en-GB" sz="2800" dirty="0"/>
          </a:p>
          <a:p>
            <a:r>
              <a:rPr lang="en-GB" sz="2800" dirty="0"/>
              <a:t>How many children could be in each team?</a:t>
            </a:r>
          </a:p>
          <a:p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DA248E-2240-4A08-AE32-51DC09623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481" y="4112833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C11231-1CFA-4D45-B049-4C002089CF9D}"/>
              </a:ext>
            </a:extLst>
          </p:cNvPr>
          <p:cNvSpPr txBox="1"/>
          <p:nvPr/>
        </p:nvSpPr>
        <p:spPr>
          <a:xfrm>
            <a:off x="6915325" y="425552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AEAE0E-344B-461D-8090-DA60E3DECB68}"/>
              </a:ext>
            </a:extLst>
          </p:cNvPr>
          <p:cNvSpPr/>
          <p:nvPr/>
        </p:nvSpPr>
        <p:spPr>
          <a:xfrm>
            <a:off x="1510067" y="4323953"/>
            <a:ext cx="461665" cy="46166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4F730C-17CC-4100-B1F1-AFA5A46BB726}"/>
              </a:ext>
            </a:extLst>
          </p:cNvPr>
          <p:cNvSpPr/>
          <p:nvPr/>
        </p:nvSpPr>
        <p:spPr>
          <a:xfrm>
            <a:off x="1804971" y="4554786"/>
            <a:ext cx="461665" cy="46166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43426-8B90-4F33-8D20-B4C22E7128FE}"/>
              </a:ext>
            </a:extLst>
          </p:cNvPr>
          <p:cNvSpPr/>
          <p:nvPr/>
        </p:nvSpPr>
        <p:spPr>
          <a:xfrm>
            <a:off x="2035803" y="4245520"/>
            <a:ext cx="461665" cy="46166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CB8E89-067B-44AA-846B-54389898A11A}"/>
              </a:ext>
            </a:extLst>
          </p:cNvPr>
          <p:cNvSpPr/>
          <p:nvPr/>
        </p:nvSpPr>
        <p:spPr>
          <a:xfrm>
            <a:off x="2912319" y="4402386"/>
            <a:ext cx="461665" cy="46166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BB510B-F2B3-4336-8000-405B7D507F86}"/>
              </a:ext>
            </a:extLst>
          </p:cNvPr>
          <p:cNvSpPr/>
          <p:nvPr/>
        </p:nvSpPr>
        <p:spPr>
          <a:xfrm>
            <a:off x="3207223" y="4633219"/>
            <a:ext cx="461665" cy="46166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25007B-698F-448E-8096-7B3378E0C61D}"/>
              </a:ext>
            </a:extLst>
          </p:cNvPr>
          <p:cNvSpPr/>
          <p:nvPr/>
        </p:nvSpPr>
        <p:spPr>
          <a:xfrm>
            <a:off x="3438055" y="4323953"/>
            <a:ext cx="461665" cy="46166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41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5DB66B-24CF-4D60-94B0-E764E10B96BE}"/>
              </a:ext>
            </a:extLst>
          </p:cNvPr>
          <p:cNvSpPr txBox="1"/>
          <p:nvPr/>
        </p:nvSpPr>
        <p:spPr>
          <a:xfrm>
            <a:off x="681040" y="579810"/>
            <a:ext cx="82162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36 children in Class 4</a:t>
            </a:r>
          </a:p>
          <a:p>
            <a:r>
              <a:rPr lang="en-GB" sz="2800" dirty="0"/>
              <a:t>They are competing in their class Winter Olympics.</a:t>
            </a:r>
          </a:p>
          <a:p>
            <a:r>
              <a:rPr lang="en-GB" sz="2800" dirty="0"/>
              <a:t>They need to be in equally sized teams.</a:t>
            </a:r>
          </a:p>
          <a:p>
            <a:r>
              <a:rPr lang="en-GB" sz="2800" dirty="0"/>
              <a:t>How many children could be in each team?</a:t>
            </a:r>
          </a:p>
          <a:p>
            <a:endParaRPr lang="en-GB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80A54B-DC29-49C0-8CEB-48E0F01CE23F}"/>
              </a:ext>
            </a:extLst>
          </p:cNvPr>
          <p:cNvGrpSpPr/>
          <p:nvPr/>
        </p:nvGrpSpPr>
        <p:grpSpPr>
          <a:xfrm>
            <a:off x="7452809" y="1703194"/>
            <a:ext cx="1864426" cy="857538"/>
            <a:chOff x="6332515" y="614546"/>
            <a:chExt cx="2297877" cy="1056903"/>
          </a:xfrm>
        </p:grpSpPr>
        <p:sp>
          <p:nvSpPr>
            <p:cNvPr id="2" name="Circle: Hollow 1">
              <a:extLst>
                <a:ext uri="{FF2B5EF4-FFF2-40B4-BE49-F238E27FC236}">
                  <a16:creationId xmlns:a16="http://schemas.microsoft.com/office/drawing/2014/main" id="{192C039D-68E2-4E32-BD5F-D8A78C08E5DA}"/>
                </a:ext>
              </a:extLst>
            </p:cNvPr>
            <p:cNvSpPr/>
            <p:nvPr/>
          </p:nvSpPr>
          <p:spPr>
            <a:xfrm>
              <a:off x="6332515" y="614547"/>
              <a:ext cx="718457" cy="718457"/>
            </a:xfrm>
            <a:prstGeom prst="donut">
              <a:avLst>
                <a:gd name="adj" fmla="val 12049"/>
              </a:avLst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" name="Circle: Hollow 2">
              <a:extLst>
                <a:ext uri="{FF2B5EF4-FFF2-40B4-BE49-F238E27FC236}">
                  <a16:creationId xmlns:a16="http://schemas.microsoft.com/office/drawing/2014/main" id="{E67BCAEA-E118-473C-A59F-BCC55F290FF1}"/>
                </a:ext>
              </a:extLst>
            </p:cNvPr>
            <p:cNvSpPr/>
            <p:nvPr/>
          </p:nvSpPr>
          <p:spPr>
            <a:xfrm>
              <a:off x="6721434" y="952992"/>
              <a:ext cx="718457" cy="718457"/>
            </a:xfrm>
            <a:prstGeom prst="donut">
              <a:avLst>
                <a:gd name="adj" fmla="val 12049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1862DA6B-CAA1-4F51-AB05-854DFA82778E}"/>
                </a:ext>
              </a:extLst>
            </p:cNvPr>
            <p:cNvSpPr/>
            <p:nvPr/>
          </p:nvSpPr>
          <p:spPr>
            <a:xfrm>
              <a:off x="7122225" y="614546"/>
              <a:ext cx="718457" cy="718457"/>
            </a:xfrm>
            <a:prstGeom prst="donut">
              <a:avLst>
                <a:gd name="adj" fmla="val 12049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DFB86CEA-C716-4790-BE38-911DEC7541A4}"/>
                </a:ext>
              </a:extLst>
            </p:cNvPr>
            <p:cNvSpPr/>
            <p:nvPr/>
          </p:nvSpPr>
          <p:spPr>
            <a:xfrm>
              <a:off x="7911935" y="614546"/>
              <a:ext cx="718457" cy="718457"/>
            </a:xfrm>
            <a:prstGeom prst="donut">
              <a:avLst>
                <a:gd name="adj" fmla="val 1204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013AC9FA-A254-4886-8799-E8B4C1D4DB3C}"/>
                </a:ext>
              </a:extLst>
            </p:cNvPr>
            <p:cNvSpPr/>
            <p:nvPr/>
          </p:nvSpPr>
          <p:spPr>
            <a:xfrm>
              <a:off x="7511144" y="952992"/>
              <a:ext cx="718457" cy="718457"/>
            </a:xfrm>
            <a:prstGeom prst="donut">
              <a:avLst>
                <a:gd name="adj" fmla="val 12049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4AA02208-4C02-4BD5-8B71-568421D136E5}"/>
              </a:ext>
            </a:extLst>
          </p:cNvPr>
          <p:cNvSpPr/>
          <p:nvPr/>
        </p:nvSpPr>
        <p:spPr>
          <a:xfrm>
            <a:off x="628576" y="2853297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737F0C1-9AB4-49D8-9239-B5DBC51BFFBE}"/>
              </a:ext>
            </a:extLst>
          </p:cNvPr>
          <p:cNvSpPr/>
          <p:nvPr/>
        </p:nvSpPr>
        <p:spPr>
          <a:xfrm>
            <a:off x="874155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CFB9E0-4E71-4198-8709-EA4100FFF212}"/>
              </a:ext>
            </a:extLst>
          </p:cNvPr>
          <p:cNvSpPr/>
          <p:nvPr/>
        </p:nvSpPr>
        <p:spPr>
          <a:xfrm>
            <a:off x="1119734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F372FB-2AF1-41ED-AB40-AB4FD2564928}"/>
              </a:ext>
            </a:extLst>
          </p:cNvPr>
          <p:cNvSpPr/>
          <p:nvPr/>
        </p:nvSpPr>
        <p:spPr>
          <a:xfrm>
            <a:off x="1365313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91C71FF-2BAF-4D52-ADF8-67280E610622}"/>
              </a:ext>
            </a:extLst>
          </p:cNvPr>
          <p:cNvSpPr/>
          <p:nvPr/>
        </p:nvSpPr>
        <p:spPr>
          <a:xfrm>
            <a:off x="1610892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CAF65C3-34BF-4457-A01B-BD6351C57FC7}"/>
              </a:ext>
            </a:extLst>
          </p:cNvPr>
          <p:cNvSpPr/>
          <p:nvPr/>
        </p:nvSpPr>
        <p:spPr>
          <a:xfrm>
            <a:off x="1856471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986F3CE-A7CD-48AC-8C6C-F8581F2C4ED7}"/>
              </a:ext>
            </a:extLst>
          </p:cNvPr>
          <p:cNvSpPr/>
          <p:nvPr/>
        </p:nvSpPr>
        <p:spPr>
          <a:xfrm>
            <a:off x="2102050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35A0DE-82ED-437D-8C85-D6E2D91168C5}"/>
              </a:ext>
            </a:extLst>
          </p:cNvPr>
          <p:cNvSpPr/>
          <p:nvPr/>
        </p:nvSpPr>
        <p:spPr>
          <a:xfrm>
            <a:off x="2347629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F3A1044-5B88-4E05-AD89-46CF1170DBCC}"/>
              </a:ext>
            </a:extLst>
          </p:cNvPr>
          <p:cNvSpPr/>
          <p:nvPr/>
        </p:nvSpPr>
        <p:spPr>
          <a:xfrm>
            <a:off x="2593208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A1209F-2169-4BCC-820B-617448F6622A}"/>
              </a:ext>
            </a:extLst>
          </p:cNvPr>
          <p:cNvSpPr/>
          <p:nvPr/>
        </p:nvSpPr>
        <p:spPr>
          <a:xfrm>
            <a:off x="2838787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343E95C-2F34-4863-A22B-E80DD57BBAD7}"/>
              </a:ext>
            </a:extLst>
          </p:cNvPr>
          <p:cNvSpPr/>
          <p:nvPr/>
        </p:nvSpPr>
        <p:spPr>
          <a:xfrm>
            <a:off x="3084366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7A4E246-59A8-430A-BFD0-EE7DB58B4108}"/>
              </a:ext>
            </a:extLst>
          </p:cNvPr>
          <p:cNvSpPr/>
          <p:nvPr/>
        </p:nvSpPr>
        <p:spPr>
          <a:xfrm>
            <a:off x="3329945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C1EF0FF-7093-430B-8DFB-1BA9159D1922}"/>
              </a:ext>
            </a:extLst>
          </p:cNvPr>
          <p:cNvSpPr/>
          <p:nvPr/>
        </p:nvSpPr>
        <p:spPr>
          <a:xfrm>
            <a:off x="3575524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E859945-5AD5-4CD2-956F-8ECEC9719E3F}"/>
              </a:ext>
            </a:extLst>
          </p:cNvPr>
          <p:cNvSpPr/>
          <p:nvPr/>
        </p:nvSpPr>
        <p:spPr>
          <a:xfrm>
            <a:off x="3821103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1A73EF8-ADF0-4601-9266-F0AA634523AB}"/>
              </a:ext>
            </a:extLst>
          </p:cNvPr>
          <p:cNvSpPr/>
          <p:nvPr/>
        </p:nvSpPr>
        <p:spPr>
          <a:xfrm>
            <a:off x="4066682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6886E00-8EAD-4EAC-9DD2-89FA1C9C1197}"/>
              </a:ext>
            </a:extLst>
          </p:cNvPr>
          <p:cNvSpPr/>
          <p:nvPr/>
        </p:nvSpPr>
        <p:spPr>
          <a:xfrm>
            <a:off x="4312261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F284BF-F112-4AAF-9315-281E2934E669}"/>
              </a:ext>
            </a:extLst>
          </p:cNvPr>
          <p:cNvSpPr/>
          <p:nvPr/>
        </p:nvSpPr>
        <p:spPr>
          <a:xfrm>
            <a:off x="4557840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E9DCF2-C213-4EB9-B390-39AE6A9FC97C}"/>
              </a:ext>
            </a:extLst>
          </p:cNvPr>
          <p:cNvSpPr/>
          <p:nvPr/>
        </p:nvSpPr>
        <p:spPr>
          <a:xfrm>
            <a:off x="4803419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4B26AD-72D5-41D1-989C-DF5A314BF4EC}"/>
              </a:ext>
            </a:extLst>
          </p:cNvPr>
          <p:cNvSpPr/>
          <p:nvPr/>
        </p:nvSpPr>
        <p:spPr>
          <a:xfrm>
            <a:off x="5048998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8685BCA-5FD3-4BF2-838E-6E138795A363}"/>
              </a:ext>
            </a:extLst>
          </p:cNvPr>
          <p:cNvSpPr/>
          <p:nvPr/>
        </p:nvSpPr>
        <p:spPr>
          <a:xfrm>
            <a:off x="5294577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9935010-2E02-4489-A5D5-BE96F9905AD5}"/>
              </a:ext>
            </a:extLst>
          </p:cNvPr>
          <p:cNvSpPr/>
          <p:nvPr/>
        </p:nvSpPr>
        <p:spPr>
          <a:xfrm>
            <a:off x="5540156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38FD0AF-0788-4E6E-9FC1-CC11DD8FACE3}"/>
              </a:ext>
            </a:extLst>
          </p:cNvPr>
          <p:cNvSpPr/>
          <p:nvPr/>
        </p:nvSpPr>
        <p:spPr>
          <a:xfrm>
            <a:off x="5785735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18F950E-9DA1-4795-BE77-7242BFEDD569}"/>
              </a:ext>
            </a:extLst>
          </p:cNvPr>
          <p:cNvSpPr/>
          <p:nvPr/>
        </p:nvSpPr>
        <p:spPr>
          <a:xfrm>
            <a:off x="6031314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03D955F-45C3-4F0D-9D55-88149B60D5C8}"/>
              </a:ext>
            </a:extLst>
          </p:cNvPr>
          <p:cNvSpPr/>
          <p:nvPr/>
        </p:nvSpPr>
        <p:spPr>
          <a:xfrm>
            <a:off x="6276893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E9EDC67-BFBB-4801-AB15-30E505188578}"/>
              </a:ext>
            </a:extLst>
          </p:cNvPr>
          <p:cNvSpPr/>
          <p:nvPr/>
        </p:nvSpPr>
        <p:spPr>
          <a:xfrm>
            <a:off x="6522472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2C47753-95B7-48E9-B343-83A97E4219F7}"/>
              </a:ext>
            </a:extLst>
          </p:cNvPr>
          <p:cNvSpPr/>
          <p:nvPr/>
        </p:nvSpPr>
        <p:spPr>
          <a:xfrm>
            <a:off x="6768051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16819E1-7937-41A3-A543-3F936B6BD73D}"/>
              </a:ext>
            </a:extLst>
          </p:cNvPr>
          <p:cNvSpPr/>
          <p:nvPr/>
        </p:nvSpPr>
        <p:spPr>
          <a:xfrm>
            <a:off x="7013630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3E090C1-846A-4183-B18C-80683174E752}"/>
              </a:ext>
            </a:extLst>
          </p:cNvPr>
          <p:cNvSpPr/>
          <p:nvPr/>
        </p:nvSpPr>
        <p:spPr>
          <a:xfrm>
            <a:off x="7259209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12D3225-D594-4CCE-BF59-AC3315067D38}"/>
              </a:ext>
            </a:extLst>
          </p:cNvPr>
          <p:cNvSpPr/>
          <p:nvPr/>
        </p:nvSpPr>
        <p:spPr>
          <a:xfrm>
            <a:off x="7504788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C892D96-8A21-4EA6-B241-8D906B77F8A2}"/>
              </a:ext>
            </a:extLst>
          </p:cNvPr>
          <p:cNvSpPr/>
          <p:nvPr/>
        </p:nvSpPr>
        <p:spPr>
          <a:xfrm>
            <a:off x="7750367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32B3982-5962-4345-9A54-F7C12812843D}"/>
              </a:ext>
            </a:extLst>
          </p:cNvPr>
          <p:cNvSpPr/>
          <p:nvPr/>
        </p:nvSpPr>
        <p:spPr>
          <a:xfrm>
            <a:off x="7995946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29074D0-9AC4-4B16-915C-D9E8CC948EBB}"/>
              </a:ext>
            </a:extLst>
          </p:cNvPr>
          <p:cNvSpPr/>
          <p:nvPr/>
        </p:nvSpPr>
        <p:spPr>
          <a:xfrm>
            <a:off x="8241525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C20F77-732D-4DA9-A0C4-36BE2BBAAE5F}"/>
              </a:ext>
            </a:extLst>
          </p:cNvPr>
          <p:cNvSpPr/>
          <p:nvPr/>
        </p:nvSpPr>
        <p:spPr>
          <a:xfrm>
            <a:off x="8487104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635B7FF-8F09-48A4-A8BD-0130A860C87E}"/>
              </a:ext>
            </a:extLst>
          </p:cNvPr>
          <p:cNvSpPr/>
          <p:nvPr/>
        </p:nvSpPr>
        <p:spPr>
          <a:xfrm>
            <a:off x="8732683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8C3DE6C-1DE7-48C3-B330-47688DD69174}"/>
              </a:ext>
            </a:extLst>
          </p:cNvPr>
          <p:cNvSpPr/>
          <p:nvPr/>
        </p:nvSpPr>
        <p:spPr>
          <a:xfrm>
            <a:off x="8978262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F9BC0DD-30B9-4DC8-8010-9D0ECBABADE8}"/>
              </a:ext>
            </a:extLst>
          </p:cNvPr>
          <p:cNvSpPr/>
          <p:nvPr/>
        </p:nvSpPr>
        <p:spPr>
          <a:xfrm>
            <a:off x="9223841" y="2853298"/>
            <a:ext cx="186785" cy="186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4B73ACD-FB9E-4424-85E9-BC0FF8CCD15D}"/>
                  </a:ext>
                </a:extLst>
              </p:cNvPr>
              <p:cNvSpPr txBox="1"/>
              <p:nvPr/>
            </p:nvSpPr>
            <p:spPr>
              <a:xfrm>
                <a:off x="5273232" y="2532173"/>
                <a:ext cx="25117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2 teams of 18</a:t>
                </a:r>
              </a:p>
              <a:p>
                <a:pPr algn="ctr"/>
                <a:r>
                  <a:rPr lang="en-GB" sz="2400" dirty="0"/>
                  <a:t>2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18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4B73ACD-FB9E-4424-85E9-BC0FF8CCD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232" y="2532173"/>
                <a:ext cx="2511754" cy="830997"/>
              </a:xfrm>
              <a:prstGeom prst="rect">
                <a:avLst/>
              </a:prstGeom>
              <a:blipFill>
                <a:blip r:embed="rId5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C9C4764-EA00-4F73-9104-A08BCA5F2D79}"/>
                  </a:ext>
                </a:extLst>
              </p:cNvPr>
              <p:cNvSpPr txBox="1"/>
              <p:nvPr/>
            </p:nvSpPr>
            <p:spPr>
              <a:xfrm>
                <a:off x="5273232" y="3242998"/>
                <a:ext cx="25117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3 teams of 12</a:t>
                </a:r>
              </a:p>
              <a:p>
                <a:pPr algn="ctr"/>
                <a:r>
                  <a:rPr lang="en-GB" sz="2400" dirty="0"/>
                  <a:t>3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12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C9C4764-EA00-4F73-9104-A08BCA5F2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232" y="3242998"/>
                <a:ext cx="2511754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19420F2-1CFB-4328-972E-E64E4BDE8A6C}"/>
                  </a:ext>
                </a:extLst>
              </p:cNvPr>
              <p:cNvSpPr txBox="1"/>
              <p:nvPr/>
            </p:nvSpPr>
            <p:spPr>
              <a:xfrm>
                <a:off x="5273232" y="3953823"/>
                <a:ext cx="25117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4 teams of 9</a:t>
                </a:r>
              </a:p>
              <a:p>
                <a:pPr algn="ctr"/>
                <a:r>
                  <a:rPr lang="en-GB" sz="2400" dirty="0"/>
                  <a:t>4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9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19420F2-1CFB-4328-972E-E64E4BDE8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232" y="3953823"/>
                <a:ext cx="2511754" cy="830997"/>
              </a:xfrm>
              <a:prstGeom prst="rect">
                <a:avLst/>
              </a:prstGeom>
              <a:blipFill>
                <a:blip r:embed="rId7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E5480A8-A35E-490B-B58E-FDA05A635CAA}"/>
                  </a:ext>
                </a:extLst>
              </p:cNvPr>
              <p:cNvSpPr txBox="1"/>
              <p:nvPr/>
            </p:nvSpPr>
            <p:spPr>
              <a:xfrm>
                <a:off x="5273232" y="4664649"/>
                <a:ext cx="25117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6 teams of 6</a:t>
                </a:r>
              </a:p>
              <a:p>
                <a:pPr algn="ctr"/>
                <a:r>
                  <a:rPr lang="en-GB" sz="2400" dirty="0"/>
                  <a:t>6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6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E5480A8-A35E-490B-B58E-FDA05A635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232" y="4664649"/>
                <a:ext cx="2511754" cy="830997"/>
              </a:xfrm>
              <a:prstGeom prst="rect">
                <a:avLst/>
              </a:prstGeom>
              <a:blipFill>
                <a:blip r:embed="rId8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522C79D-BA69-46B1-866D-EAA84D6AC1EF}"/>
                  </a:ext>
                </a:extLst>
              </p:cNvPr>
              <p:cNvSpPr txBox="1"/>
              <p:nvPr/>
            </p:nvSpPr>
            <p:spPr>
              <a:xfrm>
                <a:off x="7259209" y="2532173"/>
                <a:ext cx="25117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18 teams of 2</a:t>
                </a:r>
              </a:p>
              <a:p>
                <a:pPr algn="ctr"/>
                <a:r>
                  <a:rPr lang="en-GB" sz="2400" dirty="0"/>
                  <a:t>18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2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522C79D-BA69-46B1-866D-EAA84D6AC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209" y="2532173"/>
                <a:ext cx="2511754" cy="830997"/>
              </a:xfrm>
              <a:prstGeom prst="rect">
                <a:avLst/>
              </a:prstGeom>
              <a:blipFill>
                <a:blip r:embed="rId9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C073AD8-D94E-41F4-9EB3-8B5CDDA5C54B}"/>
                  </a:ext>
                </a:extLst>
              </p:cNvPr>
              <p:cNvSpPr txBox="1"/>
              <p:nvPr/>
            </p:nvSpPr>
            <p:spPr>
              <a:xfrm>
                <a:off x="7259209" y="3242998"/>
                <a:ext cx="25117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12 teams of 3</a:t>
                </a:r>
              </a:p>
              <a:p>
                <a:pPr algn="ctr"/>
                <a:r>
                  <a:rPr lang="en-GB" sz="2400" dirty="0"/>
                  <a:t>12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3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C073AD8-D94E-41F4-9EB3-8B5CDDA5C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209" y="3242998"/>
                <a:ext cx="2511754" cy="830997"/>
              </a:xfrm>
              <a:prstGeom prst="rect">
                <a:avLst/>
              </a:prstGeom>
              <a:blipFill>
                <a:blip r:embed="rId10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060B349-46A7-4AF5-B109-074B153AC85C}"/>
                  </a:ext>
                </a:extLst>
              </p:cNvPr>
              <p:cNvSpPr txBox="1"/>
              <p:nvPr/>
            </p:nvSpPr>
            <p:spPr>
              <a:xfrm>
                <a:off x="7259209" y="3953823"/>
                <a:ext cx="25117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9 teams of 4</a:t>
                </a:r>
              </a:p>
              <a:p>
                <a:pPr algn="ctr"/>
                <a:r>
                  <a:rPr lang="en-GB" sz="2400" dirty="0"/>
                  <a:t>9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4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060B349-46A7-4AF5-B109-074B153AC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209" y="3953823"/>
                <a:ext cx="2511754" cy="830997"/>
              </a:xfrm>
              <a:prstGeom prst="rect">
                <a:avLst/>
              </a:prstGeom>
              <a:blipFill>
                <a:blip r:embed="rId11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28C22059-D286-492F-94FA-2E3449709E55}"/>
              </a:ext>
            </a:extLst>
          </p:cNvPr>
          <p:cNvSpPr txBox="1"/>
          <p:nvPr/>
        </p:nvSpPr>
        <p:spPr>
          <a:xfrm>
            <a:off x="2668065" y="2727097"/>
            <a:ext cx="2511754" cy="11237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000" dirty="0"/>
              <a:t>What would happen if a child was off ill?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762BB16-4DA7-40A7-AFDB-5B0155F78F36}"/>
              </a:ext>
            </a:extLst>
          </p:cNvPr>
          <p:cNvSpPr txBox="1"/>
          <p:nvPr/>
        </p:nvSpPr>
        <p:spPr>
          <a:xfrm>
            <a:off x="2668065" y="4102793"/>
            <a:ext cx="2511754" cy="11237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What would happen if an extra child joined the class?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18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3.7037E-7 L -0.44615 0.034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44615 0.0344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44615 0.0344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44615 0.0344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44615 0.0344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44615 0.0344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44615 0.0344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44615 0.0344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44615 0.0344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44615 0.0344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44615 0.0344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44615 0.0344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44615 0.0344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44615 0.0344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44615 0.0344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44615 0.0344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44615 0.0344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44615 0.0344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8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3.7037E-7 L -0.29775 0.06481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8" y="324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3.7037E-7 L -0.29823 0.06412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0" y="3194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3.7037E-7 L -0.29888 0.0650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52" y="324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3.7037E-7 L -0.29775 0.0650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8" y="324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3.7037E-7 L -0.29824 0.0650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0" y="324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3.7037E-7 L -0.2976 0.0648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8" y="324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16 0.03449 L -0.59584 0.0650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4" y="152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16 0.03449 L -0.59407 0.0650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4" y="1528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16 0.03449 L -0.59552 0.06505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8" y="1528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16 0.03449 L -0.59407 0.06505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4" y="1528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16 0.03449 L -0.59472 0.0650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6" y="152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15 0.03449 L -0.59423 0.0650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4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3.7037E-7 L -0.075 0.09653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4815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7516 0.0965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6" y="4815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3.7037E-7 L -0.07452 0.09653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4" y="4815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16 0.03449 L -0.59423 0.09653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4" y="3102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16 0.03449 L -0.59407 0.0965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4" y="3102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16 0.03449 L -0.5952 0.09653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52" y="3102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407 0.06505 L -0.81875 0.0965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4" y="1574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472 0.06505 L -0.81779 0.095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4" y="1528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423 0.06505 L -0.81762 0.09653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3.7037E-7 L -0.07243 0.12708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" y="6343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3.7037E-7 L -0.07227 0.1270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" y="6343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3.7037E-7 L -0.07452 0.12708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4" y="6343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16 0.03449 L -0.59471 0.12708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6" y="463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16 0.03449 L -0.59439 0.12801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0" y="4676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16 0.03449 L -0.59503 0.1270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52" y="463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0.06505 L -0.74375 0.15972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4" y="4722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407 0.06505 L -0.74359 0.15972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4" y="4722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52 0.06505 L -0.74423 0.15972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6" y="4722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9653 L -0.14823 0.1581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0" y="3079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6 0.09653 L -0.14855 0.15972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0" y="3148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52 0.09653 L -0.14904 0.15972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4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4" grpId="3" animBg="1"/>
      <p:bldP spid="65" grpId="0" animBg="1"/>
      <p:bldP spid="65" grpId="1" animBg="1"/>
      <p:bldP spid="65" grpId="2" animBg="1"/>
      <p:bldP spid="65" grpId="3" animBg="1"/>
      <p:bldP spid="66" grpId="0" animBg="1"/>
      <p:bldP spid="66" grpId="1" animBg="1"/>
      <p:bldP spid="66" grpId="2" animBg="1"/>
      <p:bldP spid="66" grpId="3" animBg="1"/>
      <p:bldP spid="67" grpId="0" animBg="1"/>
      <p:bldP spid="67" grpId="1" animBg="1"/>
      <p:bldP spid="67" grpId="2" animBg="1"/>
      <p:bldP spid="67" grpId="3" animBg="1"/>
      <p:bldP spid="68" grpId="0" animBg="1"/>
      <p:bldP spid="68" grpId="1" animBg="1"/>
      <p:bldP spid="68" grpId="2" animBg="1"/>
      <p:bldP spid="68" grpId="3" animBg="1"/>
      <p:bldP spid="69" grpId="0" animBg="1"/>
      <p:bldP spid="69" grpId="1" animBg="1"/>
      <p:bldP spid="69" grpId="2" animBg="1"/>
      <p:bldP spid="69" grpId="3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 animBg="1"/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11311" y="590264"/>
            <a:ext cx="8734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children are taking part in an ice skating competition. What are their total scores?</a:t>
            </a:r>
          </a:p>
          <a:p>
            <a:pPr algn="ctr"/>
            <a:endParaRPr lang="en-GB" sz="28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024" y="1298893"/>
            <a:ext cx="747045" cy="7470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90868" y="144158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5F1FE-98C5-41CE-B5F5-81B589BD7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30" y="1634723"/>
            <a:ext cx="1094134" cy="755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D9DD8A-9763-46E3-AD8C-720DB74CF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281" y="1934372"/>
            <a:ext cx="1094134" cy="755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32FD89-0156-4372-B43A-546728546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880" y="2383147"/>
            <a:ext cx="1094134" cy="755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718007-48F1-4972-890A-DB54138E0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6879" y="1498169"/>
            <a:ext cx="1094134" cy="755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2E9E5E-0F00-43ED-9F42-03568EF306D6}"/>
              </a:ext>
            </a:extLst>
          </p:cNvPr>
          <p:cNvSpPr txBox="1"/>
          <p:nvPr/>
        </p:nvSpPr>
        <p:spPr>
          <a:xfrm>
            <a:off x="3364614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BF0ED6-BC8B-4E8F-9E5B-3D21B87BAC89}"/>
              </a:ext>
            </a:extLst>
          </p:cNvPr>
          <p:cNvSpPr txBox="1"/>
          <p:nvPr/>
        </p:nvSpPr>
        <p:spPr>
          <a:xfrm>
            <a:off x="5301282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B7D837-0428-4F8A-AFA5-D9848DDA0FE5}"/>
              </a:ext>
            </a:extLst>
          </p:cNvPr>
          <p:cNvSpPr txBox="1"/>
          <p:nvPr/>
        </p:nvSpPr>
        <p:spPr>
          <a:xfrm>
            <a:off x="4332948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B66951-337D-4100-9B83-A9E9B10657CF}"/>
              </a:ext>
            </a:extLst>
          </p:cNvPr>
          <p:cNvSpPr txBox="1"/>
          <p:nvPr/>
        </p:nvSpPr>
        <p:spPr>
          <a:xfrm>
            <a:off x="6269616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D8406F-7B23-4642-B3EA-F77BBB0188A0}"/>
              </a:ext>
            </a:extLst>
          </p:cNvPr>
          <p:cNvSpPr txBox="1"/>
          <p:nvPr/>
        </p:nvSpPr>
        <p:spPr>
          <a:xfrm>
            <a:off x="8621992" y="2373200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9EF4A5-BE90-4FF7-AFD9-CE95A6CBC683}"/>
              </a:ext>
            </a:extLst>
          </p:cNvPr>
          <p:cNvCxnSpPr>
            <a:stCxn id="12" idx="2"/>
          </p:cNvCxnSpPr>
          <p:nvPr/>
        </p:nvCxnSpPr>
        <p:spPr>
          <a:xfrm>
            <a:off x="3789341" y="3806795"/>
            <a:ext cx="811688" cy="482176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0AD710-EB74-4380-A01C-A8A2D3F44719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757675" y="3806795"/>
            <a:ext cx="842911" cy="482176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8A5B67-D407-4B56-94B5-70B5814023E3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4953001" y="3806795"/>
            <a:ext cx="773008" cy="482176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F0777C-5A7D-41EC-BF60-6EA83AC2E149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5921335" y="3806795"/>
            <a:ext cx="773008" cy="482176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7C4B02D-68BF-4D80-913F-686236872F50}"/>
              </a:ext>
            </a:extLst>
          </p:cNvPr>
          <p:cNvSpPr txBox="1"/>
          <p:nvPr/>
        </p:nvSpPr>
        <p:spPr>
          <a:xfrm>
            <a:off x="4345289" y="4125217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dirty="0">
                <a:solidFill>
                  <a:schemeClr val="accent6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579DB5-89DA-4282-8428-741F64B0E2FC}"/>
              </a:ext>
            </a:extLst>
          </p:cNvPr>
          <p:cNvSpPr txBox="1"/>
          <p:nvPr/>
        </p:nvSpPr>
        <p:spPr>
          <a:xfrm>
            <a:off x="5325963" y="4121967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10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2F3C33-373B-4747-BEE6-5379C7257D00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5726009" y="3806795"/>
            <a:ext cx="424726" cy="482176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0E3B4F-EB97-436A-BBF1-0DC6BE66F443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6294297" y="3806795"/>
            <a:ext cx="400046" cy="482176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3930557-F9C6-4556-9F4B-74757031CC46}"/>
              </a:ext>
            </a:extLst>
          </p:cNvPr>
          <p:cNvSpPr txBox="1"/>
          <p:nvPr/>
        </p:nvSpPr>
        <p:spPr>
          <a:xfrm>
            <a:off x="5793354" y="4125217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F6F7785-DF69-4973-8D9A-7C2945DA80D0}"/>
                  </a:ext>
                </a:extLst>
              </p:cNvPr>
              <p:cNvSpPr txBox="1"/>
              <p:nvPr/>
            </p:nvSpPr>
            <p:spPr>
              <a:xfrm>
                <a:off x="2449146" y="4666766"/>
                <a:ext cx="3000218" cy="755590"/>
              </a:xfrm>
              <a:prstGeom prst="roundRect">
                <a:avLst/>
              </a:prstGeom>
              <a:noFill/>
              <a:ln w="38100"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3200" dirty="0">
                    <a:solidFill>
                      <a:schemeClr val="accent1"/>
                    </a:solidFill>
                  </a:rPr>
                  <a:t>Double 7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14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F6F7785-DF69-4973-8D9A-7C2945DA8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146" y="4666766"/>
                <a:ext cx="3000218" cy="755590"/>
              </a:xfrm>
              <a:prstGeom prst="roundRect">
                <a:avLst/>
              </a:prstGeom>
              <a:blipFill>
                <a:blip r:embed="rId10"/>
                <a:stretch>
                  <a:fillRect b="-16260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11B6F35-11D8-4637-BC70-BE8E10E3A67A}"/>
              </a:ext>
            </a:extLst>
          </p:cNvPr>
          <p:cNvSpPr txBox="1"/>
          <p:nvPr/>
        </p:nvSpPr>
        <p:spPr>
          <a:xfrm>
            <a:off x="5142698" y="4666766"/>
            <a:ext cx="3000218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Bonds to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90FE6-DE41-4DE3-A976-7944F2177C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714" y="875240"/>
            <a:ext cx="1094135" cy="985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4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1204 L 0.00416 0.01204 C 0.00545 0.01389 0.00721 0.01574 0.00833 0.01806 C 0.01058 0.02269 0.00833 0.02269 0.01074 0.02662 C 0.01122 0.02755 0.0141 0.03009 0.0149 0.03102 C 0.01554 0.03218 0.01602 0.03333 0.01666 0.03449 C 0.025 0.04653 0.01586 0.03241 0.02147 0.03958 C 0.02291 0.04144 0.02452 0.04329 0.02564 0.0456 C 0.02644 0.04745 0.02708 0.04931 0.02804 0.05093 C 0.02852 0.05139 0.029 0.05185 0.02933 0.05255 C 0.02981 0.0537 0.03013 0.05486 0.03045 0.05602 C 0.03077 0.05695 0.03077 0.05787 0.03109 0.05857 C 0.03189 0.06042 0.03445 0.06343 0.0359 0.06482 C 0.03654 0.06551 0.0375 0.06597 0.0383 0.06644 C 0.03862 0.06736 0.0391 0.06806 0.03942 0.06898 C 0.0399 0.07014 0.04006 0.07153 0.0407 0.07245 C 0.0415 0.07384 0.04279 0.07477 0.04359 0.07593 C 0.04423 0.07662 0.04439 0.07778 0.04487 0.07847 C 0.04583 0.08009 0.04679 0.08148 0.04791 0.08287 C 0.0484 0.0838 0.04888 0.08495 0.04968 0.08542 C 0.05336 0.08889 0.0516 0.08727 0.05497 0.08982 C 0.05657 0.09213 0.05833 0.09491 0.06041 0.09583 L 0.06218 0.09676 C 0.06394 0.09931 0.06426 0.1 0.06699 0.10185 L 0.07308 0.10625 C 0.07356 0.10764 0.07404 0.10949 0.07484 0.11065 C 0.07532 0.11134 0.07612 0.11111 0.0766 0.11158 C 0.07788 0.11227 0.079 0.11343 0.08029 0.11412 C 0.08173 0.11482 0.08509 0.11574 0.08509 0.11574 C 0.0859 0.11667 0.08654 0.11783 0.08734 0.11852 C 0.08862 0.11921 0.09102 0.12014 0.09102 0.12014 C 0.09183 0.1213 0.09295 0.12315 0.09407 0.12361 C 0.09535 0.12431 0.09679 0.12408 0.09824 0.12454 C 0.1 0.12523 0.10272 0.12662 0.10416 0.12708 C 0.10625 0.12755 0.10817 0.12755 0.11025 0.12801 L 0.12163 0.12963 C 0.13285 0.13565 0.11843 0.1287 0.13477 0.1331 C 0.13525 0.13333 0.13558 0.13426 0.13606 0.13495 C 0.13718 0.13611 0.1383 0.13727 0.13958 0.13843 C 0.14215 0.14028 0.14327 0.14028 0.14615 0.14097 C 0.14711 0.14144 0.14824 0.1419 0.1492 0.14259 C 0.15048 0.14375 0.15272 0.14607 0.15272 0.14607 C 0.15384 0.14838 0.15529 0.15208 0.15689 0.15301 C 0.16218 0.15602 0.15897 0.15417 0.1665 0.15903 L 0.24936 0.15833 C 0.25256 0.1581 0.2524 0.15695 0.25529 0.15486 C 0.25577 0.1544 0.25657 0.15417 0.25705 0.15394 C 0.25945 0.15255 0.26186 0.1507 0.26426 0.14954 C 0.2649 0.14931 0.26538 0.14884 0.26602 0.14861 C 0.26699 0.14838 0.26811 0.14815 0.26907 0.14792 C 0.26987 0.14769 0.27067 0.14722 0.27147 0.14699 C 0.27243 0.14607 0.2734 0.14514 0.27452 0.14445 C 0.27516 0.14398 0.27612 0.14398 0.27692 0.14352 C 0.2782 0.14259 0.27933 0.1412 0.28045 0.14005 C 0.28125 0.13796 0.28189 0.13588 0.28285 0.13403 C 0.28349 0.13241 0.28461 0.13125 0.28525 0.12963 C 0.28766 0.12431 0.28493 0.12755 0.2883 0.12454 C 0.28862 0.12222 0.28846 0.11945 0.28942 0.11759 C 0.29022 0.1162 0.29118 0.11482 0.29183 0.1132 C 0.29231 0.11204 0.29263 0.11088 0.29311 0.10972 C 0.29439 0.10556 0.29423 0.10602 0.29487 0.10185 C 0.29391 0.08727 0.29487 0.09815 0.29359 0.08982 C 0.29215 0.08033 0.29391 0.08333 0.29118 0.0794 C 0.2899 0.07408 0.29166 0.07963 0.28766 0.07245 C 0.28445 0.0669 0.28766 0.06875 0.28349 0.06736 C 0.28253 0.06644 0.28157 0.06528 0.28045 0.06482 C 0.27852 0.06389 0.27452 0.06296 0.27452 0.06296 C 0.27388 0.06204 0.2734 0.06111 0.27259 0.06042 C 0.27195 0.05972 0.27115 0.05972 0.27019 0.05949 C 0.2657 0.05833 0.26106 0.05833 0.25641 0.05787 C 0.24263 0.05046 0.25112 0.0537 0.22163 0.05787 C 0.22099 0.05787 0.22051 0.05903 0.21987 0.05949 C 0.21795 0.06111 0.21602 0.06273 0.21394 0.06389 C 0.21025 0.06597 0.21186 0.06505 0.20913 0.06644 C 0.20545 0.07014 0.20897 0.06597 0.20609 0.07083 C 0.20497 0.07269 0.20368 0.07431 0.20256 0.07593 C 0.20176 0.07708 0.20144 0.07824 0.2008 0.0794 C 0.20032 0.08009 0.19984 0.08056 0.19952 0.08125 C 0.19904 0.08218 0.19888 0.08357 0.1984 0.08472 C 0.19775 0.08565 0.19711 0.08634 0.19647 0.08727 C 0.19567 0.08866 0.19487 0.09005 0.19407 0.09167 C 0.19134 0.10533 0.19503 0.0912 0.1899 0.10116 C 0.18878 0.10324 0.18846 0.10579 0.1875 0.1081 L 0.18638 0.11065 C 0.18493 0.11875 0.18702 0.10903 0.18333 0.11759 C 0.18285 0.11852 0.18317 0.11991 0.18269 0.12107 C 0.18237 0.12222 0.18157 0.12338 0.18093 0.12454 C 0.18109 0.13195 0.18125 0.13958 0.18157 0.14699 C 0.18157 0.14815 0.18189 0.14931 0.18221 0.15046 C 0.18269 0.15347 0.18333 0.15509 0.18461 0.15833 C 0.18493 0.15926 0.18525 0.15995 0.18574 0.16088 C 0.18606 0.16158 0.18654 0.16204 0.18686 0.1625 C 0.18782 0.16574 0.18814 0.16759 0.18926 0.17037 C 0.18974 0.1713 0.19022 0.17199 0.19054 0.17292 C 0.19263 0.17986 0.19022 0.17685 0.19359 0.17986 C 0.19375 0.18171 0.19343 0.18357 0.19407 0.18519 C 0.19503 0.18681 0.19663 0.18704 0.19775 0.18843 C 0.2 0.1919 0.1984 0.18982 0.20304 0.19375 C 0.20336 0.19468 0.20336 0.1956 0.20368 0.1963 C 0.20497 0.19838 0.20625 0.19815 0.20785 0.19884 C 0.20929 0.19977 0.21074 0.20046 0.21218 0.20162 C 0.21282 0.20208 0.2133 0.20278 0.21394 0.20324 C 0.21474 0.2037 0.21554 0.20394 0.21634 0.20417 C 0.21715 0.20509 0.21779 0.20602 0.21875 0.20671 C 0.21923 0.20718 0.21987 0.20718 0.22051 0.20764 C 0.22259 0.2088 0.22436 0.21042 0.22644 0.21111 C 0.22756 0.21134 0.22852 0.21181 0.22949 0.21181 C 0.23237 0.2125 0.23878 0.2132 0.2415 0.21366 C 0.24295 0.21458 0.24423 0.21574 0.24567 0.2162 C 0.24743 0.2169 0.2492 0.21713 0.25112 0.21713 C 0.26041 0.21759 0.26987 0.21759 0.27933 0.21806 C 0.27981 0.21829 0.28045 0.21852 0.28109 0.21875 C 0.28173 0.21921 0.28221 0.22037 0.28285 0.2206 C 0.28445 0.2213 0.28606 0.22107 0.28766 0.22153 C 0.29952 0.22708 0.27772 0.21713 0.30929 0.22408 C 0.3165 0.2257 0.31314 0.22847 0.31827 0.23102 C 0.32452 0.23403 0.33638 0.23333 0.34102 0.23357 C 0.38878 0.24954 0.34856 0.23704 0.47227 0.23519 C 0.47291 0.23519 0.47356 0.23449 0.47404 0.23449 C 0.47548 0.23403 0.47692 0.2338 0.47836 0.23357 C 0.47852 0.23241 0.47836 0.23102 0.47884 0.23009 C 0.47933 0.2294 0.48013 0.22963 0.48077 0.22917 C 0.48237 0.22847 0.48381 0.22755 0.48541 0.22662 C 0.48606 0.22639 0.4867 0.22593 0.48734 0.2257 C 0.4899 0.22523 0.49247 0.22523 0.49503 0.225 C 0.49615 0.22408 0.49711 0.22315 0.49808 0.22222 C 0.49872 0.22176 0.4992 0.22107 0.49984 0.2206 C 0.50128 0.21945 0.50272 0.21852 0.504 0.21713 C 0.50545 0.21551 0.50769 0.21181 0.50769 0.21181 C 0.51009 0.20139 0.50737 0.21111 0.51426 0.1963 C 0.51506 0.19468 0.5157 0.19283 0.51666 0.1912 C 0.51779 0.18935 0.52019 0.18588 0.52019 0.18588 C 0.52067 0.18403 0.52131 0.18125 0.52211 0.17986 C 0.52259 0.17917 0.52324 0.1787 0.52388 0.17824 C 0.52436 0.17755 0.52468 0.17708 0.525 0.17639 C 0.52804 0.17107 0.52452 0.17616 0.5274 0.17199 C 0.52868 0.1632 0.52708 0.17245 0.53109 0.16088 C 0.53141 0.15972 0.53141 0.15857 0.53173 0.15741 C 0.53189 0.15602 0.53205 0.1544 0.53221 0.15301 C 0.53253 0.15093 0.53237 0.14884 0.53285 0.14699 C 0.53301 0.14607 0.53365 0.14514 0.53397 0.14445 C 0.53477 0.13171 0.53509 0.13333 0.53397 0.11852 C 0.53397 0.11759 0.53381 0.11644 0.53349 0.11574 C 0.53285 0.11482 0.53189 0.11412 0.53109 0.1132 C 0.52644 0.10764 0.53718 0.11667 0.52324 0.10463 C 0.52227 0.1037 0.52115 0.10301 0.52019 0.10185 C 0.51907 0.10046 0.51843 0.09815 0.51731 0.09676 C 0.51602 0.09514 0.51282 0.09468 0.51122 0.09421 C 0.50929 0.09283 0.50721 0.09167 0.50529 0.08982 C 0.50465 0.08935 0.50416 0.08866 0.50352 0.0882 C 0.50288 0.08773 0.50224 0.0875 0.5016 0.08727 C 0.49968 0.08658 0.49775 0.08611 0.49567 0.08542 L 0.45192 0.08634 C 0.44968 0.08634 0.44743 0.08658 0.44535 0.08727 C 0.44439 0.0875 0.44375 0.08843 0.44295 0.08889 C 0.44215 0.08935 0.44134 0.08958 0.44054 0.08982 C 0.43878 0.09028 0.43317 0.0912 0.43157 0.09167 C 0.42884 0.09283 0.42933 0.09259 0.42548 0.09421 C 0.42404 0.09468 0.42163 0.0956 0.42019 0.09583 C 0.41859 0.0963 0.41699 0.09653 0.41538 0.09676 C 0.41538 0.09676 0.41122 0.09931 0.41058 0.09931 C 0.40833 0.09977 0.40609 0.09977 0.404 0.10023 C 0.40032 0.10093 0.39679 0.10232 0.39311 0.10278 C 0.38381 0.10417 0.38878 0.10347 0.3782 0.10463 C 0.34407 0.11343 0.36939 0.1081 0.30144 0.10718 C 0.29695 0.10463 0.29711 0.1044 0.2907 0.10278 C 0.28846 0.10232 0.28622 0.10232 0.28413 0.10185 C 0.27981 0.10046 0.28237 0.10139 0.27628 0.09861 L 0.27452 0.09769 C 0.27388 0.09745 0.27324 0.09722 0.27259 0.09676 C 0.27211 0.0963 0.27147 0.09537 0.27083 0.09514 C 0.26939 0.09421 0.26763 0.09398 0.26602 0.09329 L 0.26362 0.09236 C 0.25657 0.08472 0.26554 0.09375 0.25881 0.08889 L 0.25641 0.08542 L 0.25641 0.08542 " pathEditMode="relative" ptsTypes="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41 0.08565 L 0.56474 0.1280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12" grpId="0" animBg="1"/>
      <p:bldP spid="12" grpId="1" animBg="1"/>
      <p:bldP spid="49" grpId="0" animBg="1"/>
      <p:bldP spid="50" grpId="0" animBg="1"/>
      <p:bldP spid="51" grpId="0" animBg="1"/>
      <p:bldP spid="52" grpId="0"/>
      <p:bldP spid="20" grpId="0"/>
      <p:bldP spid="20" grpId="1"/>
      <p:bldP spid="21" grpId="0"/>
      <p:bldP spid="21" grpId="1"/>
      <p:bldP spid="27" grpId="0"/>
      <p:bldP spid="27" grpId="1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11311" y="590264"/>
            <a:ext cx="8734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children are taking part in an ice skating competition. What are their total scores?</a:t>
            </a:r>
          </a:p>
          <a:p>
            <a:pPr algn="ctr"/>
            <a:endParaRPr lang="en-GB" sz="28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024" y="1298893"/>
            <a:ext cx="747045" cy="7470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90868" y="144158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5F1FE-98C5-41CE-B5F5-81B589BD7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30" y="1634723"/>
            <a:ext cx="1094134" cy="755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D9DD8A-9763-46E3-AD8C-720DB74CF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281" y="1934372"/>
            <a:ext cx="1094134" cy="755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32FD89-0156-4372-B43A-546728546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880" y="2383147"/>
            <a:ext cx="1094134" cy="755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2E9E5E-0F00-43ED-9F42-03568EF306D6}"/>
              </a:ext>
            </a:extLst>
          </p:cNvPr>
          <p:cNvSpPr txBox="1"/>
          <p:nvPr/>
        </p:nvSpPr>
        <p:spPr>
          <a:xfrm>
            <a:off x="3364614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BF0ED6-BC8B-4E8F-9E5B-3D21B87BAC89}"/>
              </a:ext>
            </a:extLst>
          </p:cNvPr>
          <p:cNvSpPr txBox="1"/>
          <p:nvPr/>
        </p:nvSpPr>
        <p:spPr>
          <a:xfrm>
            <a:off x="5301282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B7D837-0428-4F8A-AFA5-D9848DDA0FE5}"/>
              </a:ext>
            </a:extLst>
          </p:cNvPr>
          <p:cNvSpPr txBox="1"/>
          <p:nvPr/>
        </p:nvSpPr>
        <p:spPr>
          <a:xfrm>
            <a:off x="4332948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B66951-337D-4100-9B83-A9E9B10657CF}"/>
              </a:ext>
            </a:extLst>
          </p:cNvPr>
          <p:cNvSpPr txBox="1"/>
          <p:nvPr/>
        </p:nvSpPr>
        <p:spPr>
          <a:xfrm>
            <a:off x="6269616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D8406F-7B23-4642-B3EA-F77BBB0188A0}"/>
              </a:ext>
            </a:extLst>
          </p:cNvPr>
          <p:cNvSpPr txBox="1"/>
          <p:nvPr/>
        </p:nvSpPr>
        <p:spPr>
          <a:xfrm>
            <a:off x="8621992" y="2373200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D570FC-8919-45C9-ACB2-D4BD29AA7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0603" y="2383147"/>
            <a:ext cx="1094134" cy="7555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E83888-9182-4CEF-B487-A96ABDFBF517}"/>
              </a:ext>
            </a:extLst>
          </p:cNvPr>
          <p:cNvSpPr txBox="1"/>
          <p:nvPr/>
        </p:nvSpPr>
        <p:spPr>
          <a:xfrm>
            <a:off x="8646818" y="3098151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C1B50-B387-4C87-9D29-BE860A0C8AC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3654769" y="4882741"/>
            <a:ext cx="269141" cy="3057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817293-0D1E-4C9A-96D2-0637E6B541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3654769" y="4756282"/>
            <a:ext cx="269141" cy="3057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235642-2BF5-4DC2-8BCC-0A2F50C8289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3654769" y="4629823"/>
            <a:ext cx="269141" cy="3057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EF42D9-18C5-4F0D-92A4-B873ABB5A97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3654769" y="4503364"/>
            <a:ext cx="269141" cy="3057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F23E02-B784-48D4-BBDD-803210C276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3654769" y="4376905"/>
            <a:ext cx="269141" cy="3057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348AE0-2324-4CE0-B1FD-D720B9D723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3654769" y="4250446"/>
            <a:ext cx="269141" cy="305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B97F30-D80D-4F25-94D1-CA1009E166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4679" y="4075857"/>
            <a:ext cx="270000" cy="3814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F0163E-1732-4B15-83A8-34B9C6F143E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4591866" y="4908141"/>
            <a:ext cx="269141" cy="3057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854030-D3EE-4BC0-A94F-02DBFFDE46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4591866" y="4781682"/>
            <a:ext cx="269141" cy="3057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63315D-CFB9-4E04-B0E5-470944A828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4591866" y="4655223"/>
            <a:ext cx="269141" cy="3057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D0DB4C-C920-4F77-A8D0-E60667213B1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4591866" y="4528764"/>
            <a:ext cx="269141" cy="3057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694728-7A60-4584-8A53-D336BF60AF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4591866" y="4402305"/>
            <a:ext cx="269141" cy="3057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C3094C-724F-4322-951E-DEB2378758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4591866" y="4275846"/>
            <a:ext cx="269141" cy="30570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3D7DAC-E2E2-4997-BB23-0B3E99DA931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4591866" y="4149387"/>
            <a:ext cx="269141" cy="30570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C9F13A7-C3C3-4569-BFDB-C6EA175692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5616514" y="4908141"/>
            <a:ext cx="269141" cy="3057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D5D5C8F-F6E3-4B27-8025-64F126BA0A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5616514" y="4781682"/>
            <a:ext cx="269141" cy="30570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A3CAEB5-20F1-4C84-8581-F70BFACC80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5616514" y="4655223"/>
            <a:ext cx="269141" cy="30570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DD3F5D7-D06A-4EF8-AFB9-46DA8B1B98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5616514" y="4528764"/>
            <a:ext cx="269141" cy="305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A33AA7-0957-4763-AD6B-7A3C2BCB2FC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5616514" y="4402305"/>
            <a:ext cx="269141" cy="30570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7857CC6-D673-4891-869C-E5ECDD3497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5616514" y="4275846"/>
            <a:ext cx="269141" cy="305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89BF01-74DD-4380-872A-E93C91F9B8A2}"/>
                  </a:ext>
                </a:extLst>
              </p:cNvPr>
              <p:cNvSpPr txBox="1"/>
              <p:nvPr/>
            </p:nvSpPr>
            <p:spPr>
              <a:xfrm>
                <a:off x="5726008" y="4027118"/>
                <a:ext cx="3000218" cy="755590"/>
              </a:xfrm>
              <a:prstGeom prst="roundRect">
                <a:avLst/>
              </a:prstGeom>
              <a:noFill/>
              <a:ln w="38100"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3200" dirty="0">
                    <a:solidFill>
                      <a:schemeClr val="accent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7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21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89BF01-74DD-4380-872A-E93C91F9B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008" y="4027118"/>
                <a:ext cx="3000218" cy="755590"/>
              </a:xfrm>
              <a:prstGeom prst="roundRect">
                <a:avLst/>
              </a:prstGeom>
              <a:blipFill>
                <a:blip r:embed="rId11"/>
                <a:stretch>
                  <a:fillRect b="-1532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1E3C475-3AB9-433E-830C-EE9362A98DD7}"/>
                  </a:ext>
                </a:extLst>
              </p:cNvPr>
              <p:cNvSpPr txBox="1"/>
              <p:nvPr/>
            </p:nvSpPr>
            <p:spPr>
              <a:xfrm>
                <a:off x="5840109" y="4521799"/>
                <a:ext cx="3000218" cy="755590"/>
              </a:xfrm>
              <a:prstGeom prst="roundRect">
                <a:avLst/>
              </a:prstGeom>
              <a:noFill/>
              <a:ln w="38100"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3200" dirty="0">
                    <a:solidFill>
                      <a:schemeClr val="accent1"/>
                    </a:solidFill>
                  </a:rPr>
                  <a:t>21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24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1E3C475-3AB9-433E-830C-EE9362A9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109" y="4521799"/>
                <a:ext cx="3000218" cy="755590"/>
              </a:xfrm>
              <a:prstGeom prst="roundRect">
                <a:avLst/>
              </a:prstGeom>
              <a:blipFill>
                <a:blip r:embed="rId12"/>
                <a:stretch>
                  <a:fillRect b="-1532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C5BB9AA0-ABA3-43E5-84F1-72FC37D87F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16218" y="4850207"/>
            <a:ext cx="268876" cy="37985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FC8A6D5-10D0-41D4-B83D-3C52FB8B0A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16218" y="4728041"/>
            <a:ext cx="268876" cy="37985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E3A8183-7777-46E2-B531-098F788573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16218" y="4601582"/>
            <a:ext cx="268876" cy="3798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999E78-D487-4FBB-BCE1-8380175D89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4679" y="3949398"/>
            <a:ext cx="270000" cy="3814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DDB2F20-B8E9-4A9B-B057-49381BD427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4678" y="3949956"/>
            <a:ext cx="270000" cy="38144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E080570-C5C5-43FA-9173-441EFDC0A0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5714" y="875240"/>
            <a:ext cx="1094135" cy="985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2361 L 0.0125 0.02361 C 0.02388 0.02176 0.02164 0.02176 0.03975 0.02361 C 0.04471 0.02407 0.04968 0.02546 0.05465 0.02639 L 0.06186 0.02916 C 0.0625 0.02939 0.0633 0.02939 0.06378 0.03009 C 0.06459 0.03101 0.06507 0.03264 0.06571 0.03379 C 0.06587 0.03518 0.06603 0.03634 0.06635 0.03773 C 0.06747 0.04213 0.06779 0.04097 0.06955 0.04514 C 0.071 0.04814 0.07244 0.05139 0.07356 0.05463 C 0.0742 0.05648 0.07484 0.05833 0.07548 0.06018 C 0.07612 0.06226 0.07661 0.06458 0.07741 0.06666 C 0.07821 0.06851 0.07917 0.0699 0.07997 0.07152 C 0.08109 0.07361 0.08189 0.07569 0.0827 0.07801 C 0.08286 0.07893 0.08302 0.07986 0.08334 0.08078 C 0.0843 0.08449 0.08542 0.08842 0.08654 0.09213 C 0.08702 0.09375 0.08686 0.09583 0.08782 0.09676 L 0.09039 0.09953 C 0.09071 0.10115 0.09087 0.10277 0.09103 0.10439 C 0.09135 0.10764 0.09199 0.11666 0.09231 0.12037 C 0.09311 0.12662 0.09423 0.13264 0.09503 0.13912 C 0.0952 0.14097 0.09536 0.14282 0.09568 0.14467 C 0.09664 0.15162 0.09584 0.14537 0.0976 0.15208 C 0.09808 0.15416 0.09872 0.15995 0.09888 0.16157 C 0.10032 0.18125 0.09808 0.16458 0.10209 0.18796 C 0.10257 0.19004 0.10353 0.19583 0.10401 0.19722 C 0.10673 0.20324 0.10401 0.19676 0.10673 0.20393 C 0.10737 0.20532 0.10818 0.20694 0.10866 0.20856 C 0.10914 0.21041 0.10898 0.21273 0.10994 0.21412 C 0.1125 0.21782 0.1125 0.21759 0.11507 0.22268 C 0.11555 0.22338 0.11587 0.22453 0.11651 0.22546 C 0.11731 0.22685 0.11827 0.22777 0.11907 0.22916 C 0.11971 0.23032 0.1202 0.23194 0.121 0.23287 C 0.12196 0.23402 0.12324 0.23472 0.1242 0.23564 C 0.12821 0.23958 0.12532 0.23773 0.12885 0.23958 C 0.13382 0.24676 0.12853 0.24027 0.13526 0.24514 C 0.13622 0.24583 0.13702 0.24722 0.13782 0.24791 C 0.14023 0.25 0.14055 0.24976 0.14311 0.25069 C 0.14375 0.25139 0.14439 0.25231 0.14503 0.25254 C 0.14584 0.25324 0.1468 0.25324 0.1476 0.2537 C 0.14856 0.25416 0.14936 0.25486 0.15016 0.25555 C 0.15593 0.25486 0.1617 0.25555 0.16715 0.2537 C 0.1734 0.25115 0.17132 0.24768 0.175 0.24421 C 0.17548 0.24375 0.17628 0.24351 0.17693 0.24328 C 0.17725 0.24236 0.17773 0.24143 0.17821 0.24051 C 0.18221 0.23217 0.17837 0.24051 0.18141 0.23379 C 0.18253 0.22939 0.18157 0.23217 0.18398 0.22731 C 0.1859 0.22361 0.18542 0.22338 0.18862 0.21967 C 0.18943 0.21898 0.19039 0.21851 0.19119 0.21782 C 0.19183 0.21666 0.19247 0.21551 0.19311 0.21412 C 0.19439 0.21157 0.1952 0.20949 0.19632 0.20671 C 0.19824 0.1956 0.19536 0.21319 0.19776 0.19629 C 0.19808 0.19398 0.19888 0.19166 0.19968 0.18981 C 0.20064 0.18402 0.2 0.18726 0.20161 0.18032 C 0.20177 0.17939 0.20161 0.17801 0.20225 0.17754 C 0.21202 0.16805 0.20193 0.17824 0.20802 0.17106 C 0.20866 0.17014 0.20946 0.1699 0.2101 0.16898 C 0.21074 0.16805 0.21122 0.16643 0.21202 0.16527 C 0.2125 0.16458 0.2133 0.16412 0.21395 0.16342 C 0.21587 0.16111 0.21603 0.15949 0.21843 0.15787 C 0.21923 0.15717 0.2202 0.1574 0.22116 0.15694 C 0.23189 0.15092 0.22516 0.15301 0.2335 0.15115 C 0.26234 0.15532 0.25128 0.15254 0.26667 0.15694 C 0.27308 0.16064 0.26683 0.15717 0.27244 0.15972 C 0.27372 0.16018 0.27628 0.16157 0.27628 0.16157 C 0.28125 0.16736 0.27869 0.16389 0.28414 0.17199 C 0.28542 0.17384 0.28718 0.17523 0.28798 0.17754 C 0.29536 0.19514 0.28414 0.16851 0.29263 0.18703 C 0.29968 0.20231 0.28734 0.17801 0.29584 0.19444 C 0.29632 0.19629 0.29664 0.19838 0.29712 0.2 C 0.2976 0.20162 0.29856 0.20301 0.29904 0.20486 C 0.3008 0.21088 0.2984 0.2081 0.30112 0.21412 C 0.30161 0.21527 0.30241 0.21597 0.30305 0.21689 C 0.30321 0.21851 0.30337 0.22014 0.30369 0.22176 C 0.30401 0.22384 0.30449 0.22615 0.30497 0.22824 C 0.30513 0.22916 0.30545 0.23009 0.30561 0.23101 C 0.30593 0.23264 0.30609 0.23426 0.30625 0.23564 C 0.30657 0.23796 0.30641 0.24027 0.30689 0.24236 C 0.30705 0.24328 0.3077 0.24421 0.30818 0.24514 C 0.3085 0.24629 0.30866 0.24768 0.30882 0.24884 C 0.30914 0.25046 0.30914 0.25208 0.30946 0.2537 C 0.3101 0.25648 0.31074 0.25926 0.31138 0.26203 L 0.31202 0.26481 C 0.31234 0.26574 0.31266 0.26666 0.31282 0.26759 C 0.31475 0.27939 0.31218 0.26481 0.31411 0.2743 C 0.31427 0.27546 0.31443 0.27685 0.31475 0.27801 C 0.31507 0.27963 0.31555 0.28101 0.31603 0.28264 C 0.31731 0.29351 0.31539 0.28426 0.31859 0.2912 C 0.31891 0.29189 0.31907 0.29305 0.31923 0.29398 C 0.31971 0.2956 0.32003 0.29722 0.32052 0.29861 C 0.32148 0.30115 0.32244 0.30231 0.32388 0.30439 C 0.325 0.30926 0.32388 0.30578 0.32709 0.31088 C 0.32837 0.31296 0.32965 0.31527 0.33093 0.31736 C 0.33237 0.3199 0.33221 0.32106 0.33414 0.32314 C 0.33478 0.32361 0.33558 0.32361 0.33622 0.32407 C 0.34247 0.32801 0.33766 0.32639 0.34455 0.32777 C 0.3452 0.32801 0.34584 0.32847 0.34648 0.3287 C 0.34808 0.32939 0.34968 0.32986 0.35112 0.33055 C 0.35209 0.33101 0.35289 0.33171 0.35369 0.3324 C 0.35529 0.33356 0.35657 0.33541 0.35834 0.33611 C 0.3601 0.33703 0.36218 0.3368 0.36411 0.33726 C 0.37725 0.33634 0.37677 0.33819 0.3843 0.33518 C 0.38574 0.33472 0.38734 0.33426 0.38878 0.33333 C 0.39055 0.3324 0.39215 0.33055 0.39407 0.32963 C 0.39471 0.32939 0.39536 0.32916 0.396 0.3287 C 0.39808 0.32731 0.40241 0.32407 0.40241 0.32407 C 0.40305 0.32314 0.40369 0.32199 0.40449 0.32129 C 0.40497 0.3206 0.40577 0.32083 0.40641 0.32014 C 0.40689 0.31944 0.40721 0.31828 0.4077 0.31736 C 0.40834 0.31458 0.4085 0.31365 0.40962 0.31088 C 0.4109 0.30787 0.41266 0.30555 0.41346 0.30231 C 0.41507 0.29676 0.41378 0.29861 0.41683 0.29583 C 0.41699 0.29421 0.41699 0.29259 0.41747 0.2912 C 0.41763 0.29004 0.41843 0.28935 0.41875 0.28842 C 0.41955 0.28564 0.42003 0.28264 0.42068 0.27986 L 0.42068 0.27986 C 0.42244 0.26967 0.42132 0.27476 0.42388 0.26481 C 0.425 0.25578 0.42372 0.26226 0.4258 0.25648 C 0.42677 0.25393 0.42853 0.24884 0.42853 0.24884 C 0.43045 0.23495 0.42741 0.25185 0.43109 0.24143 C 0.43318 0.23518 0.43045 0.23842 0.43237 0.23379 C 0.43286 0.2324 0.43382 0.23148 0.4343 0.23009 C 0.4351 0.22801 0.43558 0.22569 0.43622 0.22361 C 0.43686 0.22199 0.43766 0.22037 0.43814 0.21875 C 0.44071 0.21226 0.43814 0.21782 0.44151 0.21134 C 0.44295 0.20277 0.44087 0.21157 0.44407 0.20578 C 0.44455 0.20486 0.44423 0.2037 0.44471 0.20277 C 0.44536 0.20162 0.44648 0.20115 0.44728 0.2 C 0.44792 0.1993 0.44824 0.19814 0.44856 0.19722 C 0.45016 0.19398 0.45112 0.19236 0.45321 0.18981 C 0.45369 0.18912 0.45449 0.18842 0.45513 0.18796 C 0.45577 0.1875 0.45641 0.18726 0.45705 0.18703 C 0.45802 0.18634 0.45882 0.18564 0.45962 0.18495 C 0.46042 0.18449 0.4609 0.18356 0.46154 0.1831 C 0.46282 0.1824 0.46555 0.18125 0.46555 0.18125 C 0.46635 0.18032 0.46715 0.17916 0.46811 0.17847 C 0.46891 0.17801 0.46987 0.17777 0.47068 0.17754 C 0.47356 0.17639 0.47196 0.17662 0.47532 0.17569 C 0.48318 0.17338 0.4758 0.17592 0.48173 0.17384 C 0.49632 0.1743 0.5109 0.17453 0.52532 0.17569 C 0.52645 0.17569 0.52965 0.18101 0.52981 0.18125 C 0.53061 0.18217 0.53157 0.18264 0.53253 0.1831 C 0.53334 0.18449 0.5343 0.18564 0.5351 0.18703 C 0.5367 0.18958 0.53959 0.19537 0.53959 0.19537 C 0.53975 0.19629 0.54055 0.20092 0.54087 0.20185 C 0.54151 0.20324 0.54215 0.20439 0.54295 0.20578 C 0.54327 0.20764 0.54359 0.20949 0.54423 0.21134 C 0.54503 0.21435 0.54568 0.21527 0.5468 0.21782 C 0.5484 0.22476 0.54616 0.21597 0.54936 0.22453 C 0.55 0.22592 0.55016 0.22777 0.55064 0.22916 C 0.55209 0.2331 0.55369 0.2368 0.55529 0.24051 C 0.55593 0.24213 0.55625 0.24375 0.55721 0.24514 C 0.55994 0.24907 0.5585 0.24699 0.56106 0.25162 C 0.56154 0.25509 0.56074 0.25949 0.56234 0.26203 C 0.56427 0.26504 0.5702 0.26666 0.5702 0.26666 C 0.57068 0.26759 0.57084 0.26875 0.57148 0.26944 C 0.57228 0.27037 0.57324 0.27083 0.57404 0.27152 C 0.57516 0.27222 0.57628 0.27338 0.57741 0.2743 L 0.6202 0.27338 C 0.62148 0.27314 0.62244 0.27129 0.62356 0.2706 C 0.62933 0.26574 0.62532 0.26921 0.63061 0.26574 C 0.63189 0.26481 0.63318 0.26389 0.63446 0.26296 C 0.63638 0.26018 0.63702 0.25879 0.63975 0.2574 C 0.64071 0.25671 0.64183 0.25671 0.64295 0.25648 C 0.64423 0.25069 0.64247 0.25578 0.64552 0.25254 C 0.64728 0.25092 0.64904 0.24745 0.65016 0.24514 C 0.65096 0.24328 0.65225 0.24166 0.65273 0.23958 L 0.65401 0.23379 L 0.65465 0.23101 C 0.65657 0.20092 0.65545 0.21666 0.65802 0.18402 C 0.6577 0.17754 0.65786 0.17083 0.65721 0.16435 C 0.65721 0.16273 0.65625 0.16134 0.65593 0.15972 C 0.65481 0.15416 0.65401 0.14838 0.65273 0.14282 C 0.65257 0.14189 0.65241 0.14097 0.65209 0.14004 C 0.65032 0.13426 0.65096 0.13819 0.64952 0.13148 C 0.64904 0.12939 0.64856 0.12708 0.64824 0.125 C 0.6476 0.12199 0.6476 0.1199 0.64616 0.11736 C 0.64536 0.11574 0.64391 0.11458 0.64295 0.11273 C 0.64151 0.11018 0.64071 0.10671 0.63911 0.10439 C 0.6375 0.10208 0.63622 0.09953 0.63446 0.09768 C 0.63366 0.09676 0.6327 0.09606 0.63189 0.0949 C 0.63141 0.09421 0.63109 0.09305 0.63061 0.09213 C 0.62661 0.08426 0.62805 0.08657 0.62484 0.08171 C 0.62436 0.08055 0.6242 0.07893 0.62356 0.07801 C 0.61539 0.0662 0.621 0.07754 0.61571 0.06851 C 0.61346 0.06504 0.61539 0.0662 0.6125 0.06296 C 0.61122 0.06157 0.60978 0.06064 0.6085 0.05926 C 0.6077 0.05833 0.60689 0.05717 0.60593 0.05648 C 0.60481 0.05532 0.60369 0.05486 0.60273 0.0537 C 0.60096 0.05162 0.59936 0.04953 0.59808 0.04699 C 0.59744 0.04583 0.59696 0.04444 0.59616 0.04328 C 0.59568 0.04236 0.59487 0.04213 0.59423 0.04143 C 0.59359 0.04051 0.59295 0.03958 0.59231 0.03865 C 0.59199 0.03726 0.59215 0.03588 0.59167 0.03472 C 0.58975 0.03078 0.58814 0.02963 0.58574 0.02731 C 0.58542 0.02639 0.5851 0.02523 0.58446 0.02453 C 0.57901 0.01759 0.58253 0.02268 0.57869 0.0199 C 0.57789 0.01921 0.57741 0.01851 0.57661 0.01782 C 0.57532 0.01412 0.57404 0.01041 0.57276 0.00671 C 0.5718 0.00393 0.57148 0.00069 0.5702 -0.00186 C 0.56827 -0.00533 0.56619 -0.00556 0.56362 -0.00649 C 0.56282 -0.0088 0.56218 -0.01181 0.56042 -0.01297 C 0.55946 -0.01389 0.55834 -0.01366 0.55721 -0.01389 C 0.55545 -0.01551 0.55385 -0.01736 0.55193 -0.01875 C 0.55112 -0.01922 0.55032 -0.01945 0.54936 -0.01968 L 0.54359 -0.02153 C 0.54279 -0.02223 0.5359 -0.0294 0.53382 -0.02986 C 0.53029 -0.03079 0.52677 -0.03056 0.5234 -0.03102 L 0.4726 -0.02986 C 0.47196 -0.02986 0.47132 -0.02917 0.47068 -0.02894 C 0.46747 -0.02801 0.46202 -0.02755 0.45898 -0.02709 C 0.45737 -0.02639 0.45625 -0.0257 0.45449 -0.02524 C 0.45096 -0.02431 0.44696 -0.02385 0.44343 -0.02338 C 0.42949 -0.01829 0.44071 -0.02153 0.42068 -0.01968 C 0.41603 -0.01922 0.40705 -0.01783 0.40705 -0.01783 L 0.37452 -0.02061 C 0.37196 -0.02084 0.37164 -0.02199 0.36923 -0.02338 C 0.36811 -0.02408 0.36667 -0.02454 0.36539 -0.02524 C 0.36475 -0.02593 0.36411 -0.02662 0.36346 -0.02709 C 0.36218 -0.02824 0.36074 -0.02894 0.35962 -0.02986 C 0.35689 -0.03218 0.35449 -0.03426 0.35305 -0.03843 C 0.35161 -0.04236 0.35032 -0.04861 0.3492 -0.05348 C 0.34808 -0.06667 0.3468 -0.07431 0.34856 -0.0882 C 0.34888 -0.09167 0.35657 -0.10186 0.35689 -0.10232 C 0.36138 -0.10649 0.35593 -0.10162 0.36411 -0.10787 C 0.36475 -0.10834 0.36539 -0.10926 0.36603 -0.10973 C 0.36955 -0.11181 0.37148 -0.11181 0.37516 -0.1125 C 0.37933 -0.11343 0.37821 -0.1132 0.38173 -0.11436 C 0.38734 -0.11412 0.39295 -0.11412 0.39856 -0.11343 C 0.39952 -0.11343 0.40032 -0.11297 0.40112 -0.1125 C 0.40209 -0.11204 0.40289 -0.11135 0.40369 -0.11065 C 0.40417 -0.10973 0.40449 -0.1088 0.40513 -0.10787 C 0.40593 -0.10649 0.40689 -0.10556 0.4077 -0.10417 C 0.40818 -0.10301 0.4085 -0.10162 0.40898 -0.10047 C 0.40962 -0.09885 0.41026 -0.09723 0.4109 -0.09561 C 0.4117 -0.08311 0.41186 -0.08727 0.4109 -0.07408 C 0.41074 -0.07199 0.41074 -0.06968 0.41026 -0.0676 C 0.40962 -0.06412 0.40834 -0.06297 0.40705 -0.05996 C 0.40657 -0.0588 0.40625 -0.05741 0.40577 -0.05625 C 0.40449 -0.05417 0.40273 -0.05394 0.40112 -0.05348 C 0.4 -0.05255 0.39904 -0.05139 0.39792 -0.0507 C 0.39728 -0.05024 0.39664 -0.05 0.396 -0.04977 C 0.39503 -0.04908 0.39423 -0.04861 0.39343 -0.04792 C 0.38991 -0.04491 0.39311 -0.04676 0.38943 -0.04491 C 0.38734 -0.04283 0.38798 -0.04306 0.38558 -0.04213 C 0.38253 -0.04098 0.38366 -0.04213 0.38237 -0.04028 L 0.38237 -0.04028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-3.7037E-6 L 0.1984 0.0224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0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3.7037E-6 L -0.10112 -0.1101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4" y="-550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10096 -0.1101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8" y="-550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1.11111E-6 L -0.20497 -0.0907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56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37 -0.04005 L 0.68718 0.0939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0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12" grpId="0" animBg="1"/>
      <p:bldP spid="49" grpId="0" animBg="1"/>
      <p:bldP spid="50" grpId="0" animBg="1"/>
      <p:bldP spid="51" grpId="0" animBg="1"/>
      <p:bldP spid="17" grpId="0"/>
      <p:bldP spid="45" grpId="0"/>
      <p:bldP spid="45" grpId="1"/>
      <p:bldP spid="46" grpId="0"/>
      <p:bldP spid="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11311" y="590264"/>
            <a:ext cx="8734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children are taking part in an ice skating competition. What are their total scores?</a:t>
            </a:r>
          </a:p>
          <a:p>
            <a:pPr algn="ctr"/>
            <a:endParaRPr lang="en-GB" sz="28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024" y="1298893"/>
            <a:ext cx="747045" cy="7470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90868" y="144158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5F1FE-98C5-41CE-B5F5-81B589BD7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30" y="1634723"/>
            <a:ext cx="1094134" cy="755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D9DD8A-9763-46E3-AD8C-720DB74CF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281" y="1934372"/>
            <a:ext cx="1094134" cy="755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2E9E5E-0F00-43ED-9F42-03568EF306D6}"/>
              </a:ext>
            </a:extLst>
          </p:cNvPr>
          <p:cNvSpPr txBox="1"/>
          <p:nvPr/>
        </p:nvSpPr>
        <p:spPr>
          <a:xfrm>
            <a:off x="3364614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BF0ED6-BC8B-4E8F-9E5B-3D21B87BAC89}"/>
              </a:ext>
            </a:extLst>
          </p:cNvPr>
          <p:cNvSpPr txBox="1"/>
          <p:nvPr/>
        </p:nvSpPr>
        <p:spPr>
          <a:xfrm>
            <a:off x="5301282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B7D837-0428-4F8A-AFA5-D9848DDA0FE5}"/>
              </a:ext>
            </a:extLst>
          </p:cNvPr>
          <p:cNvSpPr txBox="1"/>
          <p:nvPr/>
        </p:nvSpPr>
        <p:spPr>
          <a:xfrm>
            <a:off x="4332948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B66951-337D-4100-9B83-A9E9B10657CF}"/>
              </a:ext>
            </a:extLst>
          </p:cNvPr>
          <p:cNvSpPr txBox="1"/>
          <p:nvPr/>
        </p:nvSpPr>
        <p:spPr>
          <a:xfrm>
            <a:off x="6269616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D8406F-7B23-4642-B3EA-F77BBB0188A0}"/>
              </a:ext>
            </a:extLst>
          </p:cNvPr>
          <p:cNvSpPr txBox="1"/>
          <p:nvPr/>
        </p:nvSpPr>
        <p:spPr>
          <a:xfrm>
            <a:off x="8621992" y="2373200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D570FC-8919-45C9-ACB2-D4BD29AA7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0603" y="2383147"/>
            <a:ext cx="1094134" cy="7555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93771B-21A8-4E2E-B547-C3AE7479BB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9218" y="3028179"/>
            <a:ext cx="1094134" cy="7555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71C457-08D7-4E7D-AF0C-FEDBBB47939B}"/>
              </a:ext>
            </a:extLst>
          </p:cNvPr>
          <p:cNvSpPr txBox="1"/>
          <p:nvPr/>
        </p:nvSpPr>
        <p:spPr>
          <a:xfrm>
            <a:off x="8646818" y="3098151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E8A045-287B-4328-BF14-DB414300C5E4}"/>
              </a:ext>
            </a:extLst>
          </p:cNvPr>
          <p:cNvSpPr txBox="1"/>
          <p:nvPr/>
        </p:nvSpPr>
        <p:spPr>
          <a:xfrm>
            <a:off x="8646817" y="3799955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D9013A-BAD8-40C0-8DE5-12EE88788574}"/>
              </a:ext>
            </a:extLst>
          </p:cNvPr>
          <p:cNvCxnSpPr>
            <a:cxnSpLocks/>
          </p:cNvCxnSpPr>
          <p:nvPr/>
        </p:nvCxnSpPr>
        <p:spPr>
          <a:xfrm>
            <a:off x="4757675" y="3806795"/>
            <a:ext cx="424726" cy="482176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D545C3-60F8-4097-AD98-ED7206D7723A}"/>
              </a:ext>
            </a:extLst>
          </p:cNvPr>
          <p:cNvCxnSpPr>
            <a:cxnSpLocks/>
          </p:cNvCxnSpPr>
          <p:nvPr/>
        </p:nvCxnSpPr>
        <p:spPr>
          <a:xfrm flipH="1">
            <a:off x="5325963" y="3806795"/>
            <a:ext cx="400046" cy="482176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85E553E-E174-43E3-BD5F-E545B4DED251}"/>
              </a:ext>
            </a:extLst>
          </p:cNvPr>
          <p:cNvSpPr txBox="1"/>
          <p:nvPr/>
        </p:nvSpPr>
        <p:spPr>
          <a:xfrm>
            <a:off x="4825020" y="4125217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EC56DFC-2502-4A77-AC13-EADD40D36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14" y="875240"/>
            <a:ext cx="1094135" cy="985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940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-7.40741E-7 L -5.12821E-7 0.00023 C 0.0008 0.00278 0.00144 0.00579 0.00256 0.00857 C 0.00465 0.0132 0.00449 0.01019 0.00673 0.01366 C 0.00769 0.01505 0.00801 0.01667 0.00881 0.01806 L 0.01442 0.02639 C 0.01506 0.02755 0.01539 0.02917 0.01635 0.02963 C 0.02516 0.03403 0.01122 0.02662 0.02051 0.03287 C 0.02131 0.03333 0.02244 0.03357 0.02324 0.0338 C 0.02869 0.04213 0.01987 0.0287 0.02676 0.03796 C 0.02805 0.03982 0.02885 0.0419 0.03029 0.04329 C 0.03317 0.0463 0.03141 0.04491 0.0351 0.04769 C 0.03574 0.04861 0.03622 0.05 0.03702 0.0507 C 0.03846 0.05185 0.04119 0.05278 0.04119 0.05301 C 0.04215 0.05394 0.04295 0.05532 0.04391 0.05602 C 0.04503 0.05671 0.04631 0.05671 0.04744 0.05718 C 0.05096 0.0581 0.05272 0.05833 0.05641 0.05926 C 0.05753 0.05995 0.05865 0.06065 0.05978 0.06134 C 0.06074 0.06181 0.0617 0.0625 0.06266 0.0625 C 0.07388 0.0625 0.0851 0.06157 0.09647 0.06134 C 0.09744 0.06088 0.09824 0.06065 0.0992 0.06019 C 0.10048 0.05972 0.10321 0.0581 0.10321 0.05833 C 0.10545 0.05602 0.10561 0.05556 0.10801 0.05394 C 0.11058 0.05232 0.11042 0.05324 0.11298 0.05185 C 0.1141 0.05116 0.11539 0.05046 0.11635 0.04977 C 0.11779 0.04861 0.11907 0.04745 0.12067 0.04653 C 0.12372 0.04421 0.12356 0.04445 0.12676 0.04329 C 0.1274 0.04259 0.12821 0.0419 0.12869 0.0412 C 0.12949 0.04074 0.13029 0.04051 0.13093 0.04028 C 0.13205 0.03958 0.13333 0.03889 0.1343 0.03796 C 0.13718 0.03611 0.1399 0.0338 0.14263 0.03171 C 0.14359 0.03102 0.14439 0.03009 0.14535 0.02963 C 0.15112 0.02662 0.14808 0.02801 0.15449 0.02546 C 0.15481 0.02477 0.15513 0.02361 0.15577 0.02315 C 0.15657 0.02269 0.15753 0.02269 0.15849 0.02222 C 0.1593 0.02199 0.15978 0.02153 0.16058 0.02107 C 0.16106 0.02014 0.16122 0.01875 0.16202 0.01806 C 0.16266 0.01713 0.16378 0.01713 0.16474 0.0169 C 0.16603 0.01644 0.16747 0.0162 0.16891 0.01574 C 0.16987 0.01551 0.17115 0.01505 0.17244 0.01482 C 0.17292 0.01412 0.17372 0.01343 0.17436 0.01273 C 0.17516 0.01157 0.17612 0.01042 0.17724 0.00949 C 0.17821 0.00857 0.17949 0.00833 0.18045 0.00741 C 0.18285 0.00556 0.1851 0.00278 0.1875 0.00116 C 0.1883 0.00023 0.18926 -0.00023 0.19022 -0.00116 C 0.19087 -0.00162 0.19151 -0.00255 0.19231 -0.00324 C 0.19471 -0.00532 0.19487 -0.00509 0.19712 -0.00625 C 0.19856 -0.0088 0.19936 -0.01018 0.20128 -0.01157 C 0.20417 -0.01389 0.20481 -0.01319 0.20753 -0.01597 C 0.2141 -0.02245 0.20978 -0.02014 0.21506 -0.02222 C 0.21955 -0.02917 0.21442 -0.02199 0.21987 -0.02755 C 0.22115 -0.0287 0.22212 -0.03055 0.2234 -0.03171 C 0.2242 -0.03264 0.22516 -0.0331 0.22612 -0.0338 C 0.22724 -0.03495 0.22837 -0.03588 0.22949 -0.03704 C 0.23029 -0.03773 0.23093 -0.03866 0.23173 -0.03912 C 0.23221 -0.03958 0.23301 -0.03981 0.23365 -0.04028 C 0.24039 -0.04792 0.23173 -0.03889 0.24055 -0.04537 C 0.24119 -0.04583 0.24135 -0.04722 0.24199 -0.04768 C 0.24391 -0.04907 0.24631 -0.0493 0.24808 -0.05069 C 0.25 -0.05208 0.25176 -0.05393 0.25369 -0.05509 C 0.25705 -0.05694 0.25769 -0.05764 0.26122 -0.05926 C 0.26218 -0.05972 0.26314 -0.05995 0.2641 -0.06018 C 0.27548 -0.07083 0.26106 -0.05833 0.27035 -0.06458 C 0.27805 -0.06968 0.27003 -0.0662 0.27644 -0.06875 C 0.28301 -0.07384 0.27724 -0.06991 0.29087 -0.07407 C 0.29167 -0.0743 0.29231 -0.07477 0.29311 -0.075 C 0.29455 -0.07569 0.29615 -0.07593 0.29792 -0.07616 C 0.30641 -0.07778 0.30849 -0.07755 0.31859 -0.07824 C 0.32468 -0.08148 0.31474 -0.07662 0.33029 -0.08032 C 0.33157 -0.08079 0.33253 -0.08171 0.33365 -0.08241 C 0.33414 -0.08356 0.33446 -0.08518 0.3351 -0.08565 C 0.33686 -0.08704 0.33878 -0.0868 0.34055 -0.08773 C 0.34183 -0.08843 0.34279 -0.08935 0.34407 -0.08981 C 0.3468 -0.0912 0.34952 -0.09143 0.3524 -0.0919 L 0.38878 -0.09097 C 0.38958 -0.09097 0.39022 -0.09028 0.39103 -0.08981 C 0.39295 -0.08912 0.39664 -0.08819 0.39856 -0.08773 C 0.39936 -0.08704 0.40032 -0.08611 0.40128 -0.08565 C 0.4024 -0.08518 0.40369 -0.08495 0.40465 -0.08472 C 0.40545 -0.08426 0.40609 -0.0838 0.40689 -0.08356 C 0.40769 -0.0831 0.40865 -0.08287 0.40946 -0.08241 C 0.41042 -0.08148 0.41138 -0.08009 0.41234 -0.0794 C 0.41426 -0.07801 0.41955 -0.07454 0.4226 -0.07292 C 0.42436 -0.07222 0.42596 -0.07153 0.4274 -0.07083 C 0.42789 -0.07014 0.42837 -0.06921 0.42885 -0.06875 C 0.43029 -0.06736 0.4351 -0.06528 0.43654 -0.06458 C 0.43766 -0.06389 0.43878 -0.06296 0.4399 -0.0625 C 0.44167 -0.06157 0.44551 -0.06018 0.44551 -0.05995 C 0.44631 -0.05949 0.44744 -0.05903 0.44808 -0.0581 C 0.45016 -0.05625 0.4516 -0.05347 0.45369 -0.05185 C 0.45465 -0.05116 0.45561 -0.05046 0.45641 -0.04977 C 0.45785 -0.04884 0.46186 -0.04676 0.46346 -0.04444 C 0.46378 -0.04375 0.46683 -0.03796 0.46747 -0.03588 C 0.47099 -0.02569 0.46699 -0.03495 0.47035 -0.02755 C 0.47083 -0.02546 0.47131 -0.02338 0.47164 -0.02106 C 0.47196 -0.01829 0.4726 -0.0125 0.47308 -0.00949 C 0.47324 -0.00833 0.47356 -0.00741 0.47388 -0.00625 C 0.47356 -0.00116 0.4734 0.00417 0.47308 0.00949 C 0.47292 0.01065 0.47276 0.01181 0.47228 0.01273 C 0.4718 0.01412 0.47099 0.01551 0.47035 0.0169 C 0.46907 0.01945 0.46859 0.02153 0.46683 0.02315 C 0.46619 0.02384 0.46539 0.02384 0.46474 0.02431 C 0.46346 0.02523 0.4625 0.02662 0.46122 0.02755 C 0.45962 0.0287 0.45833 0.02847 0.45641 0.02963 C 0.45353 0.03125 0.45192 0.03403 0.44888 0.03588 C 0.44792 0.03657 0.44119 0.03796 0.44055 0.03796 C 0.43846 0.03866 0.43654 0.03958 0.43446 0.04028 C 0.43237 0.04074 0.43013 0.04097 0.42821 0.0412 C 0.41715 0.04329 0.42853 0.04144 0.41571 0.04329 C 0.40417 0.04306 0.39231 0.04329 0.38061 0.04236 C 0.37981 0.04213 0.37933 0.04074 0.37853 0.04028 C 0.37772 0.03958 0.3766 0.03958 0.3758 0.03912 C 0.37356 0.03704 0.3718 0.03542 0.36955 0.0338 C 0.36827 0.03287 0.36603 0.03218 0.36474 0.03171 C 0.3641 0.03102 0.3633 0.03056 0.36266 0.02963 C 0.36122 0.02755 0.36026 0.025 0.35849 0.02315 C 0.35785 0.02245 0.35721 0.02176 0.35641 0.02107 C 0.35465 0.01945 0.35321 0.01898 0.3516 0.0169 C 0.35032 0.01528 0.34952 0.0132 0.34808 0.01157 L 0.34263 0.00532 C 0.34231 0.00417 0.34183 0.00324 0.34135 0.00208 C 0.34055 0.0007 0.3399 -0.00069 0.33926 -0.00208 C 0.33894 -0.00301 0.33894 -0.0044 0.33846 -0.00532 C 0.33814 -0.00648 0.3375 -0.00741 0.33718 -0.00856 C 0.33654 -0.01227 0.33654 -0.01366 0.3351 -0.0169 C 0.33478 -0.01782 0.33414 -0.01829 0.33365 -0.01898 L 0.33221 -0.02106 L 0.33221 -0.02083 " pathEditMode="relative" rAng="0" ptsTypes="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86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22 -0.02083 L 0.63429 0.272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6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12" grpId="0" animBg="1"/>
      <p:bldP spid="49" grpId="0" animBg="1"/>
      <p:bldP spid="50" grpId="0" animBg="1"/>
      <p:bldP spid="51" grpId="0" animBg="1"/>
      <p:bldP spid="19" grpId="0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C5C4FEDD-08BC-4CF6-8AA9-5C7E6C934D88}"/>
              </a:ext>
            </a:extLst>
          </p:cNvPr>
          <p:cNvSpPr txBox="1"/>
          <p:nvPr/>
        </p:nvSpPr>
        <p:spPr>
          <a:xfrm>
            <a:off x="4840014" y="3853741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dirty="0">
                <a:solidFill>
                  <a:schemeClr val="accent6"/>
                </a:solidFill>
              </a:rPr>
              <a:t>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11311" y="590264"/>
            <a:ext cx="8734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children are taking part in an ice skating competition. What are their total scores?</a:t>
            </a:r>
          </a:p>
          <a:p>
            <a:pPr algn="ctr"/>
            <a:endParaRPr lang="en-GB" sz="28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024" y="1298893"/>
            <a:ext cx="747045" cy="7470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90868" y="144158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5F1FE-98C5-41CE-B5F5-81B589BD7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30" y="1634723"/>
            <a:ext cx="1094134" cy="755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2E9E5E-0F00-43ED-9F42-03568EF306D6}"/>
              </a:ext>
            </a:extLst>
          </p:cNvPr>
          <p:cNvSpPr txBox="1"/>
          <p:nvPr/>
        </p:nvSpPr>
        <p:spPr>
          <a:xfrm>
            <a:off x="3364614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BF0ED6-BC8B-4E8F-9E5B-3D21B87BAC89}"/>
              </a:ext>
            </a:extLst>
          </p:cNvPr>
          <p:cNvSpPr txBox="1"/>
          <p:nvPr/>
        </p:nvSpPr>
        <p:spPr>
          <a:xfrm>
            <a:off x="5301282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B7D837-0428-4F8A-AFA5-D9848DDA0FE5}"/>
              </a:ext>
            </a:extLst>
          </p:cNvPr>
          <p:cNvSpPr txBox="1"/>
          <p:nvPr/>
        </p:nvSpPr>
        <p:spPr>
          <a:xfrm>
            <a:off x="4332948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B66951-337D-4100-9B83-A9E9B10657CF}"/>
              </a:ext>
            </a:extLst>
          </p:cNvPr>
          <p:cNvSpPr txBox="1"/>
          <p:nvPr/>
        </p:nvSpPr>
        <p:spPr>
          <a:xfrm>
            <a:off x="6269616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D8406F-7B23-4642-B3EA-F77BBB0188A0}"/>
              </a:ext>
            </a:extLst>
          </p:cNvPr>
          <p:cNvSpPr txBox="1"/>
          <p:nvPr/>
        </p:nvSpPr>
        <p:spPr>
          <a:xfrm>
            <a:off x="8621992" y="2373200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D570FC-8919-45C9-ACB2-D4BD29AA7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603" y="2383147"/>
            <a:ext cx="1094134" cy="7555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93771B-21A8-4E2E-B547-C3AE7479B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9218" y="3028179"/>
            <a:ext cx="1094134" cy="7555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71C457-08D7-4E7D-AF0C-FEDBBB47939B}"/>
              </a:ext>
            </a:extLst>
          </p:cNvPr>
          <p:cNvSpPr txBox="1"/>
          <p:nvPr/>
        </p:nvSpPr>
        <p:spPr>
          <a:xfrm>
            <a:off x="8646818" y="3098151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9D2141-641A-42D6-920E-3021E2CB46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0603" y="3799348"/>
            <a:ext cx="1094134" cy="7555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E8A045-287B-4328-BF14-DB414300C5E4}"/>
              </a:ext>
            </a:extLst>
          </p:cNvPr>
          <p:cNvSpPr txBox="1"/>
          <p:nvPr/>
        </p:nvSpPr>
        <p:spPr>
          <a:xfrm>
            <a:off x="8646817" y="3799955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4A725-D158-4CA0-B92B-256DF936FB11}"/>
              </a:ext>
            </a:extLst>
          </p:cNvPr>
          <p:cNvSpPr txBox="1"/>
          <p:nvPr/>
        </p:nvSpPr>
        <p:spPr>
          <a:xfrm>
            <a:off x="8646818" y="4496884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EC5E1B-1316-4524-A68F-DDE63EDFE5A5}"/>
              </a:ext>
            </a:extLst>
          </p:cNvPr>
          <p:cNvCxnSpPr>
            <a:cxnSpLocks/>
          </p:cNvCxnSpPr>
          <p:nvPr/>
        </p:nvCxnSpPr>
        <p:spPr>
          <a:xfrm>
            <a:off x="3789341" y="3806795"/>
            <a:ext cx="1131042" cy="662820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DDAD50-7900-4BF2-AC5D-B33E82A2609B}"/>
              </a:ext>
            </a:extLst>
          </p:cNvPr>
          <p:cNvCxnSpPr>
            <a:cxnSpLocks/>
          </p:cNvCxnSpPr>
          <p:nvPr/>
        </p:nvCxnSpPr>
        <p:spPr>
          <a:xfrm>
            <a:off x="4757675" y="3806795"/>
            <a:ext cx="324037" cy="241088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DC159E-40C6-4C42-849C-A49DA65BE3DC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5648410" y="3806795"/>
            <a:ext cx="1045933" cy="690089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3C65CE-6050-4B54-8841-74659B7E3207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5386392" y="3806795"/>
            <a:ext cx="339617" cy="241088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8576C76-84AD-4BE5-9E78-3F3E71E4E13C}"/>
              </a:ext>
            </a:extLst>
          </p:cNvPr>
          <p:cNvSpPr txBox="1"/>
          <p:nvPr/>
        </p:nvSpPr>
        <p:spPr>
          <a:xfrm>
            <a:off x="4840013" y="4217985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dirty="0">
                <a:solidFill>
                  <a:schemeClr val="accent6"/>
                </a:solidFill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5FF756-321B-451B-AE8A-E8A9E7D39346}"/>
                  </a:ext>
                </a:extLst>
              </p:cNvPr>
              <p:cNvSpPr txBox="1"/>
              <p:nvPr/>
            </p:nvSpPr>
            <p:spPr>
              <a:xfrm>
                <a:off x="3764630" y="4775447"/>
                <a:ext cx="3000218" cy="755590"/>
              </a:xfrm>
              <a:prstGeom prst="roundRect">
                <a:avLst/>
              </a:prstGeom>
              <a:noFill/>
              <a:ln w="38100"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3200" dirty="0">
                    <a:solidFill>
                      <a:schemeClr val="accent6"/>
                    </a:solidFill>
                  </a:rPr>
                  <a:t>Double 13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accent6"/>
                    </a:solidFill>
                  </a:rPr>
                  <a:t> 26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5FF756-321B-451B-AE8A-E8A9E7D39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630" y="4775447"/>
                <a:ext cx="3000218" cy="755590"/>
              </a:xfrm>
              <a:prstGeom prst="roundRect">
                <a:avLst/>
              </a:prstGeom>
              <a:blipFill>
                <a:blip r:embed="rId10"/>
                <a:stretch>
                  <a:fillRect l="-1626" r="-1423" b="-1612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604FB054-48DA-412C-8C01-C4887F2C2E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9630" y="3175971"/>
            <a:ext cx="651026" cy="91974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17BB791-1F60-443C-B1A3-15C7CE8C9011}"/>
              </a:ext>
            </a:extLst>
          </p:cNvPr>
          <p:cNvSpPr txBox="1"/>
          <p:nvPr/>
        </p:nvSpPr>
        <p:spPr>
          <a:xfrm>
            <a:off x="3382161" y="3894589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1EC1B0-9F89-4A20-A164-FEF841DA1FD3}"/>
              </a:ext>
            </a:extLst>
          </p:cNvPr>
          <p:cNvSpPr txBox="1"/>
          <p:nvPr/>
        </p:nvSpPr>
        <p:spPr>
          <a:xfrm>
            <a:off x="6287163" y="3894589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B6C437-84DB-411D-A64E-071EFB9BCE7F}"/>
              </a:ext>
            </a:extLst>
          </p:cNvPr>
          <p:cNvSpPr txBox="1"/>
          <p:nvPr/>
        </p:nvSpPr>
        <p:spPr>
          <a:xfrm>
            <a:off x="4267959" y="4510267"/>
            <a:ext cx="822238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414429A-B972-436F-97F7-C63A7C07989B}"/>
                  </a:ext>
                </a:extLst>
              </p:cNvPr>
              <p:cNvSpPr txBox="1"/>
              <p:nvPr/>
            </p:nvSpPr>
            <p:spPr>
              <a:xfrm>
                <a:off x="4797825" y="4510267"/>
                <a:ext cx="822238" cy="755590"/>
              </a:xfrm>
              <a:prstGeom prst="roundRect">
                <a:avLst/>
              </a:prstGeom>
              <a:noFill/>
              <a:ln w="38100"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414429A-B972-436F-97F7-C63A7C079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825" y="4510267"/>
                <a:ext cx="822238" cy="75559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79FE4A0A-AF8A-40E8-9B21-BE0DD3C3B126}"/>
              </a:ext>
            </a:extLst>
          </p:cNvPr>
          <p:cNvSpPr txBox="1"/>
          <p:nvPr/>
        </p:nvSpPr>
        <p:spPr>
          <a:xfrm>
            <a:off x="5237291" y="4510267"/>
            <a:ext cx="822238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54216C-3837-43D9-AE18-A5161C6051D0}"/>
              </a:ext>
            </a:extLst>
          </p:cNvPr>
          <p:cNvSpPr txBox="1"/>
          <p:nvPr/>
        </p:nvSpPr>
        <p:spPr>
          <a:xfrm>
            <a:off x="3265031" y="1699397"/>
            <a:ext cx="3825025" cy="119162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dirty="0"/>
              <a:t>Can you place them in order to see who won?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DEEE00F-363D-4CA1-98F3-5627C617F1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714" y="875240"/>
            <a:ext cx="1094135" cy="985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62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4 0.01319 L 0.01314 0.01319 C 0.0133 0.01852 0.0133 0.02384 0.01378 0.02917 C 0.0141 0.03264 0.0149 0.03611 0.01522 0.03958 C 0.01586 0.04537 0.01634 0.05092 0.01666 0.05671 C 0.01763 0.06759 0.01586 0.06389 0.01971 0.06921 C 0.02035 0.07292 0.02099 0.07639 0.02179 0.07986 C 0.02227 0.08171 0.02291 0.08333 0.02323 0.08518 C 0.02452 0.09028 0.02339 0.08889 0.02548 0.09375 C 0.0266 0.09629 0.02804 0.09861 0.02916 0.10116 C 0.03189 0.10694 0.03445 0.11319 0.03718 0.11898 C 0.04727 0.14074 0.03429 0.11111 0.04455 0.13495 C 0.04904 0.15741 0.04311 0.12963 0.04823 0.14768 C 0.05256 0.1625 0.04599 0.14768 0.05336 0.1625 C 0.05561 0.17222 0.05192 0.15694 0.05625 0.16991 C 0.05673 0.17106 0.05673 0.17268 0.05705 0.17407 C 0.05849 0.18125 0.05833 0.18935 0.06138 0.19537 C 0.06634 0.20486 0.06057 0.19282 0.06586 0.20787 C 0.06634 0.20949 0.0673 0.21088 0.06795 0.21227 C 0.06859 0.21319 0.06907 0.21435 0.06939 0.21528 C 0.07003 0.21667 0.07035 0.21829 0.07099 0.21967 C 0.07195 0.22222 0.07291 0.22454 0.07388 0.22708 C 0.07564 0.23148 0.07596 0.23241 0.07676 0.23657 C 0.07724 0.23912 0.0774 0.24167 0.0782 0.24398 C 0.08397 0.25903 0.08333 0.25139 0.08846 0.26412 C 0.09182 0.27222 0.09118 0.27083 0.09663 0.28102 C 0.09775 0.2831 0.09888 0.28542 0.10016 0.28727 C 0.10208 0.29028 0.10432 0.29282 0.10609 0.29583 C 0.11346 0.3081 0.10897 0.30092 0.12003 0.3169 C 0.12243 0.3206 0.12436 0.32361 0.1274 0.32662 C 0.129 0.32824 0.13077 0.3294 0.13253 0.33079 C 0.14455 0.35162 0.1274 0.32384 0.14118 0.34028 C 0.14263 0.3419 0.14279 0.34514 0.14423 0.34653 C 0.14871 0.35185 0.15384 0.35602 0.15881 0.36042 C 0.1617 0.36296 0.16474 0.36528 0.16763 0.36782 L 0.17275 0.37199 C 0.17323 0.37384 0.17339 0.37592 0.1742 0.37731 C 0.17756 0.38333 0.18493 0.39282 0.18958 0.39745 C 0.19022 0.39815 0.19118 0.39792 0.19182 0.39838 C 0.19311 0.3993 0.19423 0.40069 0.19551 0.40162 C 0.19647 0.40417 0.19695 0.40717 0.19839 0.40903 C 0.20048 0.4118 0.20336 0.41319 0.20577 0.41551 C 0.20721 0.41667 0.20849 0.41875 0.21009 0.41967 C 0.2125 0.42106 0.21763 0.42222 0.22035 0.42292 C 0.22163 0.42384 0.22275 0.42523 0.22404 0.42592 C 0.22548 0.42685 0.22692 0.42662 0.22836 0.42708 C 0.23141 0.42801 0.23429 0.42893 0.23718 0.43032 C 0.24086 0.43171 0.24455 0.43403 0.24823 0.43542 C 0.25192 0.43704 0.25561 0.43819 0.25913 0.43981 C 0.26138 0.44074 0.26362 0.44167 0.26586 0.44305 C 0.27099 0.44606 0.26763 0.44606 0.27243 0.44722 C 0.28157 0.4493 0.29375 0.44884 0.30176 0.4493 C 0.34567 0.46273 0.32115 0.45671 0.41234 0.45254 C 0.42596 0.45185 0.4266 0.44838 0.43718 0.44514 C 0.4391 0.44444 0.44118 0.44444 0.44311 0.44398 C 0.45817 0.43032 0.44214 0.44421 0.45256 0.43657 C 0.46282 0.42917 0.45288 0.43565 0.46218 0.42801 C 0.46442 0.42616 0.46714 0.42477 0.46939 0.42292 C 0.47676 0.41643 0.46955 0.42083 0.47676 0.41227 C 0.48205 0.40602 0.48349 0.40555 0.48846 0.40278 C 0.48974 0.40069 0.49086 0.39838 0.49214 0.39629 C 0.49471 0.39236 0.49807 0.38819 0.50096 0.38472 C 0.504 0.38102 0.50705 0.37731 0.51041 0.37407 C 0.5125 0.37245 0.51442 0.37083 0.51634 0.36875 C 0.51907 0.36597 0.52436 0.35926 0.52436 0.35926 C 0.52868 0.34467 0.52404 0.35926 0.53029 0.34444 C 0.53109 0.34259 0.53157 0.34028 0.53237 0.33819 C 0.53381 0.33495 0.53541 0.33194 0.53686 0.3287 C 0.53766 0.32685 0.53814 0.325 0.5391 0.32338 C 0.54022 0.32106 0.54166 0.31921 0.54263 0.3169 C 0.54503 0.31227 0.54936 0.30208 0.54936 0.30208 C 0.54984 0.29977 0.55 0.29699 0.5508 0.29467 C 0.55288 0.28796 0.55849 0.27731 0.56105 0.27153 L 0.56538 0.26088 C 0.56586 0.25833 0.56618 0.25579 0.56682 0.25347 C 0.56763 0.25046 0.56923 0.24792 0.56987 0.24491 C 0.57035 0.24236 0.57019 0.23935 0.57051 0.23657 C 0.57163 0.22893 0.575 0.22268 0.57788 0.21643 C 0.57836 0.2125 0.57852 0.20856 0.57932 0.20486 C 0.57996 0.20139 0.58189 0.19861 0.58221 0.19537 C 0.58301 0.18866 0.58269 0.18194 0.58301 0.17523 C 0.58285 0.17037 0.58397 0.14398 0.58077 0.13287 C 0.57836 0.1243 0.5758 0.12153 0.57275 0.11366 C 0.57115 0.10972 0.57003 0.10509 0.56827 0.10116 C 0.56426 0.09097 0.56586 0.09653 0.5617 0.08935 C 0.55993 0.08634 0.55881 0.08241 0.55657 0.07986 C 0.55513 0.07824 0.55368 0.07639 0.55224 0.07454 C 0.55112 0.07338 0.55032 0.07176 0.54936 0.07037 C 0.54743 0.06805 0.54551 0.06574 0.54343 0.06412 C 0.53942 0.06042 0.53429 0.05926 0.53093 0.0544 C 0.52612 0.04745 0.52115 0.04004 0.5149 0.03542 L 0.50753 0.03009 C 0.50609 0.02801 0.50496 0.02546 0.5032 0.02384 C 0.49952 0.02037 0.49134 0.01528 0.49134 0.01528 C 0.49086 0.01366 0.49086 0.01134 0.4899 0.00995 C 0.48702 0.00532 0.48029 0.00185 0.47676 -0.00046 C 0.47003 -0.01019 0.47628 -0.00324 0.46362 -0.00903 C 0.44503 -0.01759 0.46506 -0.01227 0.44455 -0.01644 C 0.42884 -0.02338 0.4407 -0.01945 0.42115 -0.02176 C 0.41394 -0.02246 0.39984 -0.02477 0.39984 -0.02477 C 0.37323 -0.02408 0.34663 -0.02454 0.32003 -0.02269 C 0.31843 -0.02269 0.31714 -0.02037 0.31554 -0.01968 C 0.31426 -0.01898 0.31266 -0.01898 0.31121 -0.01852 C 0.3048 -0.00926 0.31202 -0.01852 0.30464 -0.01227 C 0.29759 -0.00625 0.30432 -0.00903 0.29727 -0.00695 C 0.29487 -0.00162 0.29567 -0.00324 0.2915 0.0037 C 0.2907 0.00486 0.2899 0.00555 0.28926 0.00694 C 0.28846 0.00856 0.28782 0.01042 0.28702 0.01227 C 0.28237 0.02176 0.28573 0.01296 0.28125 0.02384 C 0.28061 0.02523 0.28045 0.02685 0.27964 0.02801 C 0.2774 0.03171 0.27243 0.03866 0.27243 0.03866 C 0.26827 0.05301 0.27131 0.04861 0.26586 0.0544 C 0.26538 0.05625 0.26474 0.0581 0.26426 0.05972 C 0.26394 0.06111 0.26394 0.06273 0.26362 0.06412 C 0.26266 0.06759 0.2617 0.07106 0.26073 0.07454 C 0.25993 0.07708 0.25913 0.0794 0.25849 0.08194 L 0.25705 0.08842 C 0.25561 0.1044 0.25753 0.08935 0.25336 0.10532 C 0.25288 0.10694 0.25288 0.10879 0.25256 0.11065 C 0.2524 0.11296 0.25272 0.11574 0.25192 0.11805 C 0.25096 0.1206 0.24888 0.12222 0.24743 0.1243 C 0.24823 0.14259 0.24871 0.16111 0.24968 0.1794 C 0.25032 0.19097 0.25064 0.19861 0.25256 0.20903 C 0.25304 0.21111 0.25352 0.21319 0.254 0.21528 C 0.25448 0.21898 0.25545 0.23102 0.25625 0.23333 C 0.25721 0.23657 0.25849 0.23958 0.25913 0.24282 C 0.26057 0.24907 0.26089 0.25602 0.26282 0.26204 C 0.2641 0.26551 0.2649 0.26921 0.2665 0.27245 C 0.26779 0.275 0.26923 0.27731 0.27019 0.27986 C 0.27115 0.28264 0.27131 0.28588 0.27243 0.28842 C 0.27355 0.2912 0.27996 0.30046 0.28189 0.30324 C 0.28333 0.30509 0.28493 0.30648 0.28638 0.30856 C 0.28734 0.31018 0.28814 0.31227 0.28926 0.31389 C 0.29343 0.31991 0.29198 0.3162 0.29663 0.32129 C 0.29743 0.32222 0.29791 0.32338 0.29871 0.3243 C 0.30561 0.33264 0.29279 0.31273 0.30833 0.33495 C 0.30929 0.33634 0.31009 0.33796 0.31121 0.33912 C 0.31634 0.3456 0.30977 0.33472 0.31714 0.34653 C 0.31795 0.34792 0.31875 0.3493 0.31923 0.35092 C 0.31987 0.35254 0.31987 0.35463 0.32067 0.35625 C 0.32147 0.35741 0.32259 0.35764 0.32371 0.35833 C 0.32564 0.35926 0.32948 0.36065 0.33173 0.36134 C 0.33413 0.36319 0.33638 0.36597 0.3391 0.36667 C 0.35689 0.37106 0.34198 0.36782 0.38445 0.36991 C 0.38638 0.3706 0.3883 0.37199 0.39038 0.37199 C 0.43621 0.37292 0.42708 0.37454 0.44888 0.36991 C 0.44984 0.36921 0.4508 0.36829 0.45192 0.36782 C 0.45513 0.36597 0.45464 0.36782 0.45769 0.36458 C 0.45849 0.36366 0.45913 0.3625 0.45993 0.36134 C 0.46057 0.36065 0.46138 0.36018 0.46218 0.35926 C 0.46522 0.35555 0.46346 0.35717 0.4657 0.35301 C 0.46714 0.35046 0.46859 0.34792 0.47019 0.3456 C 0.47099 0.34421 0.47227 0.34375 0.47307 0.34236 C 0.47788 0.33403 0.4774 0.33171 0.48109 0.32222 L 0.48413 0.31481 C 0.48429 0.31319 0.48429 0.31111 0.48477 0.30949 C 0.48525 0.30787 0.48638 0.30671 0.48702 0.30532 C 0.48782 0.3037 0.48846 0.30185 0.48926 0.3 C 0.48974 0.29861 0.49022 0.29722 0.4907 0.29583 C 0.49214 0.29097 0.4923 0.28889 0.49439 0.28426 C 0.49471 0.28333 0.49535 0.28287 0.49583 0.28194 C 0.49647 0.27986 0.49727 0.27778 0.49807 0.27569 C 0.50048 0.26736 0.49615 0.27917 0.50016 0.26713 C 0.5008 0.26551 0.5016 0.26366 0.5024 0.26204 C 0.50288 0.25903 0.50304 0.25602 0.50384 0.25347 C 0.50593 0.24745 0.5048 0.25069 0.50753 0.24398 C 0.50801 0.24143 0.50849 0.23889 0.50897 0.23657 C 0.51041 0.23079 0.51346 0.21967 0.51346 0.21967 C 0.51394 0.21342 0.51426 0.20995 0.51554 0.2037 C 0.51666 0.19907 0.51811 0.19467 0.51923 0.19004 L 0.52147 0.18055 C 0.52115 0.16528 0.52131 0.15 0.52067 0.13495 C 0.52051 0.1287 0.51923 0.12963 0.51779 0.12546 C 0.51714 0.12361 0.51698 0.12176 0.51634 0.12014 C 0.51602 0.11921 0.51538 0.11875 0.5149 0.11805 C 0.51282 0.11435 0.5125 0.1125 0.50977 0.10949 C 0.50881 0.10856 0.50769 0.10833 0.50673 0.10741 C 0.50577 0.10625 0.50496 0.1044 0.50384 0.10324 C 0.49487 0.09259 0.50256 0.10162 0.49503 0.09583 C 0.49407 0.09491 0.49327 0.09352 0.49214 0.09259 C 0.48974 0.09074 0.4867 0.09004 0.48477 0.08727 C 0.48365 0.08565 0.48253 0.08356 0.48109 0.08194 C 0.48029 0.08102 0.47916 0.08055 0.4782 0.07986 C 0.47692 0.07893 0.4758 0.07778 0.47452 0.07662 C 0.46939 0.07199 0.47484 0.07708 0.47083 0.07245 C 0.47019 0.07176 0.46939 0.07106 0.46875 0.07037 C 0.46795 0.06713 0.46795 0.06551 0.4657 0.06296 C 0.46474 0.06157 0.4633 0.06088 0.46218 0.05972 C 0.45881 0.05347 0.46073 0.05509 0.45336 0.05347 C 0.42676 0.04745 0.45192 0.05463 0.43349 0.0493 C 0.42628 0.05 0.41891 0.05 0.41154 0.05139 C 0.41041 0.05162 0.40961 0.05278 0.40865 0.05347 C 0.40801 0.05393 0.40721 0.05417 0.40641 0.0544 C 0.39679 0.06504 0.41057 0.05092 0.39984 0.05879 C 0.39888 0.05949 0.39839 0.06088 0.39759 0.0618 C 0.39727 0.0625 0.39663 0.0625 0.39615 0.06296 L 0.39615 0.06296 " pathEditMode="relative" ptsTypes="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0096 0.04005 C 0.12195 0.04908 0.15352 0.05394 0.18686 0.05394 C 0.22468 0.05394 0.2548 0.04908 0.2758 0.04005 L 0.37692 -2.59259E-6 " pathEditMode="relative" rAng="0" ptsTypes="AAAAA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4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15 0.06319 L 0.70993 0.4060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89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32" grpId="0"/>
      <p:bldP spid="32" grpId="1"/>
      <p:bldP spid="12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20" grpId="0"/>
      <p:bldP spid="25" grpId="0"/>
      <p:bldP spid="25" grpId="1"/>
      <p:bldP spid="27" grpId="0"/>
      <p:bldP spid="27" grpId="1"/>
      <p:bldP spid="34" grpId="0" animBg="1"/>
      <p:bldP spid="34" grpId="1" animBg="1"/>
      <p:bldP spid="35" grpId="0" animBg="1"/>
      <p:bldP spid="35" grpId="1" animBg="1"/>
      <p:bldP spid="36" grpId="0"/>
      <p:bldP spid="37" grpId="0"/>
      <p:bldP spid="38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BCF258-9D55-4483-9CA3-CC82584A52B7}"/>
              </a:ext>
            </a:extLst>
          </p:cNvPr>
          <p:cNvSpPr txBox="1"/>
          <p:nvPr/>
        </p:nvSpPr>
        <p:spPr>
          <a:xfrm>
            <a:off x="948235" y="566166"/>
            <a:ext cx="8216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children are relay racing down the hill in teams.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7056428C-6C46-479F-A8AF-5528A054F039}"/>
              </a:ext>
            </a:extLst>
          </p:cNvPr>
          <p:cNvSpPr/>
          <p:nvPr/>
        </p:nvSpPr>
        <p:spPr>
          <a:xfrm>
            <a:off x="709447" y="2293883"/>
            <a:ext cx="5407573" cy="3121572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6AE3A2-DEAB-4B0C-A716-2F690546F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170" y="2586034"/>
            <a:ext cx="1109624" cy="766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C6DE11-3D54-4E66-A503-D7B1DA743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69635" y="4169572"/>
            <a:ext cx="1109624" cy="766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827FDA-C7D6-4598-A305-02D1E786D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83056" y="3517714"/>
            <a:ext cx="1109624" cy="7662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48C364-B1A3-412A-BCEA-A84BC5551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942748" y="1933420"/>
            <a:ext cx="1109624" cy="7662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EFE789-7494-49F3-83E5-86C958ED4BB6}"/>
              </a:ext>
            </a:extLst>
          </p:cNvPr>
          <p:cNvSpPr txBox="1"/>
          <p:nvPr/>
        </p:nvSpPr>
        <p:spPr>
          <a:xfrm>
            <a:off x="4045661" y="2067381"/>
            <a:ext cx="207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27 seconds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411C8A-0080-4E7E-8A80-DA1957F4EC0E}"/>
              </a:ext>
            </a:extLst>
          </p:cNvPr>
          <p:cNvSpPr txBox="1"/>
          <p:nvPr/>
        </p:nvSpPr>
        <p:spPr>
          <a:xfrm>
            <a:off x="4045661" y="2742908"/>
            <a:ext cx="207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38 seconds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4737F8-CD89-46D2-857F-EFA0F9995C2B}"/>
              </a:ext>
            </a:extLst>
          </p:cNvPr>
          <p:cNvSpPr txBox="1"/>
          <p:nvPr/>
        </p:nvSpPr>
        <p:spPr>
          <a:xfrm>
            <a:off x="6972548" y="3619636"/>
            <a:ext cx="207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43 seconds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610120-F147-477E-8C5C-388FEB3D8B5A}"/>
              </a:ext>
            </a:extLst>
          </p:cNvPr>
          <p:cNvSpPr txBox="1"/>
          <p:nvPr/>
        </p:nvSpPr>
        <p:spPr>
          <a:xfrm>
            <a:off x="6972548" y="4295163"/>
            <a:ext cx="207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41 seconds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A0DF5C-C5B1-4F22-8D84-E0EFDA0259A0}"/>
              </a:ext>
            </a:extLst>
          </p:cNvPr>
          <p:cNvSpPr txBox="1"/>
          <p:nvPr/>
        </p:nvSpPr>
        <p:spPr>
          <a:xfrm>
            <a:off x="948234" y="1112218"/>
            <a:ext cx="8216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seconds slower were Teddy and Mo?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54712C0-8E0A-4332-A394-DA6BBFF6AA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7938" y="1913773"/>
            <a:ext cx="747045" cy="7470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E284DC3-5601-4323-9B48-0CDA6852BD1C}"/>
              </a:ext>
            </a:extLst>
          </p:cNvPr>
          <p:cNvSpPr txBox="1"/>
          <p:nvPr/>
        </p:nvSpPr>
        <p:spPr>
          <a:xfrm>
            <a:off x="6740782" y="205646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A8AC6F9-CC99-407C-AB99-EC4E650E2E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404" y="2805718"/>
            <a:ext cx="774655" cy="4726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1EDB29-E2A9-407D-9A59-EFDD21E593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086" y="2486617"/>
            <a:ext cx="774655" cy="472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32CFE5-1E9F-4BE8-B33C-836FB580A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0" y="2227097"/>
            <a:ext cx="684365" cy="472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1EFCF-6ACB-4DF2-AB29-105CAAD65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8408" y="2553404"/>
            <a:ext cx="684365" cy="4726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4D4431-CA65-4113-8964-CE139CCF50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563" y="2687438"/>
            <a:ext cx="774655" cy="472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64503-9C75-4BD1-9339-B77D225B8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544" y="2451133"/>
            <a:ext cx="684365" cy="472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8E2A1-6C20-4A8C-B0D4-F3AC5E18B6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235" y="2933962"/>
            <a:ext cx="774655" cy="472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B3DA62-87ED-4790-BCE4-E6A1CF7D8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6052" y="2675169"/>
            <a:ext cx="684365" cy="472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45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11000" decel="1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1.85185E-6 L 0.46586 0.38287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5" y="1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46699 0.38542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49" y="19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11000" de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2.96296E-6 L 0.41443 0.34676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1" y="173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1.48148E-6 L 0.41185 0.34954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3" y="174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11000" decel="1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58974E-6 7.40741E-7 L 0.45641 0.41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21" y="20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53846E-6 -7.40741E-7 L 0.4593 0.41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5" y="207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11000" decel="12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79487E-6 -2.96296E-6 L 0.40897 0.3564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9" y="1782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5641E-6 1.48148E-6 L 0.40753 0.35579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32CFE5-1E9F-4BE8-B33C-836FB580A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52" y="2941882"/>
            <a:ext cx="684365" cy="472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1EFCF-6ACB-4DF2-AB29-105CAAD65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6052" y="4152422"/>
            <a:ext cx="684365" cy="472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B3DA62-87ED-4790-BCE4-E6A1CF7D8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48234" y="4309900"/>
            <a:ext cx="684365" cy="472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64503-9C75-4BD1-9339-B77D225B8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48234" y="3192694"/>
            <a:ext cx="684365" cy="472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6AE3A2-DEAB-4B0C-A716-2F690546F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78" y="1700921"/>
            <a:ext cx="1109624" cy="766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C6DE11-3D54-4E66-A503-D7B1DA743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46897" y="1763759"/>
            <a:ext cx="1109624" cy="766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827FDA-C7D6-4598-A305-02D1E786D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60318" y="1111901"/>
            <a:ext cx="1109624" cy="7662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48C364-B1A3-412A-BCEA-A84BC5551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886856" y="1048307"/>
            <a:ext cx="1109624" cy="7662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EFE789-7494-49F3-83E5-86C958ED4BB6}"/>
              </a:ext>
            </a:extLst>
          </p:cNvPr>
          <p:cNvSpPr txBox="1"/>
          <p:nvPr/>
        </p:nvSpPr>
        <p:spPr>
          <a:xfrm>
            <a:off x="2989769" y="1182268"/>
            <a:ext cx="207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27 seconds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411C8A-0080-4E7E-8A80-DA1957F4EC0E}"/>
              </a:ext>
            </a:extLst>
          </p:cNvPr>
          <p:cNvSpPr txBox="1"/>
          <p:nvPr/>
        </p:nvSpPr>
        <p:spPr>
          <a:xfrm>
            <a:off x="2989769" y="1857795"/>
            <a:ext cx="207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38 seconds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4737F8-CD89-46D2-857F-EFA0F9995C2B}"/>
              </a:ext>
            </a:extLst>
          </p:cNvPr>
          <p:cNvSpPr txBox="1"/>
          <p:nvPr/>
        </p:nvSpPr>
        <p:spPr>
          <a:xfrm>
            <a:off x="6349810" y="1213823"/>
            <a:ext cx="207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43 seconds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610120-F147-477E-8C5C-388FEB3D8B5A}"/>
              </a:ext>
            </a:extLst>
          </p:cNvPr>
          <p:cNvSpPr txBox="1"/>
          <p:nvPr/>
        </p:nvSpPr>
        <p:spPr>
          <a:xfrm>
            <a:off x="6349810" y="1889350"/>
            <a:ext cx="207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41 seconds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A0DF5C-C5B1-4F22-8D84-E0EFDA0259A0}"/>
              </a:ext>
            </a:extLst>
          </p:cNvPr>
          <p:cNvSpPr txBox="1"/>
          <p:nvPr/>
        </p:nvSpPr>
        <p:spPr>
          <a:xfrm>
            <a:off x="948234" y="525087"/>
            <a:ext cx="8216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seconds slower were Teddy and Mo?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3A2C3E-8A82-4B50-A2FB-3E670C618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380266"/>
              </p:ext>
            </p:extLst>
          </p:nvPr>
        </p:nvGraphicFramePr>
        <p:xfrm>
          <a:off x="1868830" y="3113732"/>
          <a:ext cx="1504992" cy="6015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92">
                  <a:extLst>
                    <a:ext uri="{9D8B030D-6E8A-4147-A177-3AD203B41FA5}">
                      <a16:colId xmlns:a16="http://schemas.microsoft.com/office/drawing/2014/main" val="71218801"/>
                    </a:ext>
                  </a:extLst>
                </a:gridCol>
              </a:tblGrid>
              <a:tr h="6015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190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61BC4FA-79DE-4C8E-8244-3BEB4E3EC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01775"/>
              </p:ext>
            </p:extLst>
          </p:nvPr>
        </p:nvGraphicFramePr>
        <p:xfrm>
          <a:off x="3365939" y="3113732"/>
          <a:ext cx="1765737" cy="6015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5737">
                  <a:extLst>
                    <a:ext uri="{9D8B030D-6E8A-4147-A177-3AD203B41FA5}">
                      <a16:colId xmlns:a16="http://schemas.microsoft.com/office/drawing/2014/main" val="71218801"/>
                    </a:ext>
                  </a:extLst>
                </a:gridCol>
              </a:tblGrid>
              <a:tr h="6015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190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4D948D-FDFE-4BCF-B9BF-D9471C6FF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271467"/>
              </p:ext>
            </p:extLst>
          </p:nvPr>
        </p:nvGraphicFramePr>
        <p:xfrm>
          <a:off x="1868830" y="4245444"/>
          <a:ext cx="2356329" cy="6015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6329">
                  <a:extLst>
                    <a:ext uri="{9D8B030D-6E8A-4147-A177-3AD203B41FA5}">
                      <a16:colId xmlns:a16="http://schemas.microsoft.com/office/drawing/2014/main" val="71218801"/>
                    </a:ext>
                  </a:extLst>
                </a:gridCol>
              </a:tblGrid>
              <a:tr h="6015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190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A7A6422-221D-4BCC-B4F9-3F8EB0AAF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40686"/>
              </p:ext>
            </p:extLst>
          </p:nvPr>
        </p:nvGraphicFramePr>
        <p:xfrm>
          <a:off x="4225159" y="4245444"/>
          <a:ext cx="2041019" cy="6015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019">
                  <a:extLst>
                    <a:ext uri="{9D8B030D-6E8A-4147-A177-3AD203B41FA5}">
                      <a16:colId xmlns:a16="http://schemas.microsoft.com/office/drawing/2014/main" val="71218801"/>
                    </a:ext>
                  </a:extLst>
                </a:gridCol>
              </a:tblGrid>
              <a:tr h="6015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1903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B71D5A-9C99-4F1C-83E2-925C00E8897D}"/>
              </a:ext>
            </a:extLst>
          </p:cNvPr>
          <p:cNvCxnSpPr/>
          <p:nvPr/>
        </p:nvCxnSpPr>
        <p:spPr>
          <a:xfrm>
            <a:off x="5131676" y="3428999"/>
            <a:ext cx="113450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4828720-70F0-4722-92DA-8F62FCEC6B73}"/>
              </a:ext>
            </a:extLst>
          </p:cNvPr>
          <p:cNvSpPr txBox="1"/>
          <p:nvPr/>
        </p:nvSpPr>
        <p:spPr>
          <a:xfrm>
            <a:off x="5356744" y="2955608"/>
            <a:ext cx="68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067B38-2EDA-4B5A-8C20-B71FF5F0D1A6}"/>
              </a:ext>
            </a:extLst>
          </p:cNvPr>
          <p:cNvSpPr txBox="1"/>
          <p:nvPr/>
        </p:nvSpPr>
        <p:spPr>
          <a:xfrm>
            <a:off x="2225395" y="3154624"/>
            <a:ext cx="85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97460E-8A5B-4F4C-8FC8-8124720BC39E}"/>
              </a:ext>
            </a:extLst>
          </p:cNvPr>
          <p:cNvSpPr txBox="1"/>
          <p:nvPr/>
        </p:nvSpPr>
        <p:spPr>
          <a:xfrm>
            <a:off x="3828112" y="3154624"/>
            <a:ext cx="85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7885BA-DC97-4705-963F-3A095F4025E6}"/>
              </a:ext>
            </a:extLst>
          </p:cNvPr>
          <p:cNvSpPr txBox="1"/>
          <p:nvPr/>
        </p:nvSpPr>
        <p:spPr>
          <a:xfrm>
            <a:off x="2651063" y="4284964"/>
            <a:ext cx="85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92040E-AC14-4138-8962-199062199D13}"/>
              </a:ext>
            </a:extLst>
          </p:cNvPr>
          <p:cNvSpPr txBox="1"/>
          <p:nvPr/>
        </p:nvSpPr>
        <p:spPr>
          <a:xfrm>
            <a:off x="4847589" y="4284964"/>
            <a:ext cx="85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41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4B2D9A3-BD8A-49AE-B162-8888E3B5D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391160"/>
              </p:ext>
            </p:extLst>
          </p:nvPr>
        </p:nvGraphicFramePr>
        <p:xfrm>
          <a:off x="7488005" y="2492643"/>
          <a:ext cx="167472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361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837361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24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24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2481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24813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5E7C6A7A-A261-4D3C-BCE5-FB73E53975B9}"/>
              </a:ext>
            </a:extLst>
          </p:cNvPr>
          <p:cNvSpPr/>
          <p:nvPr/>
        </p:nvSpPr>
        <p:spPr>
          <a:xfrm>
            <a:off x="8240060" y="439199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5</a:t>
            </a:r>
            <a:endParaRPr lang="en-GB" sz="36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F6FC75B-A225-4837-A70B-11B52DD785E3}"/>
              </a:ext>
            </a:extLst>
          </p:cNvPr>
          <p:cNvSpPr/>
          <p:nvPr/>
        </p:nvSpPr>
        <p:spPr>
          <a:xfrm>
            <a:off x="7369107" y="439199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6</a:t>
            </a:r>
            <a:endParaRPr lang="en-GB" sz="3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617D8B-92A2-4ADA-9F6B-661610D25A2E}"/>
              </a:ext>
            </a:extLst>
          </p:cNvPr>
          <p:cNvSpPr/>
          <p:nvPr/>
        </p:nvSpPr>
        <p:spPr>
          <a:xfrm>
            <a:off x="7354104" y="4953644"/>
            <a:ext cx="1144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1</a:t>
            </a:r>
            <a:endParaRPr lang="en-GB" sz="4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242ED3-2F7F-45DF-BB10-4267E7D73300}"/>
              </a:ext>
            </a:extLst>
          </p:cNvPr>
          <p:cNvSpPr txBox="1"/>
          <p:nvPr/>
        </p:nvSpPr>
        <p:spPr>
          <a:xfrm>
            <a:off x="6888608" y="3762774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56FD326-06CB-4F7C-957F-8CB868601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79513"/>
              </p:ext>
            </p:extLst>
          </p:nvPr>
        </p:nvGraphicFramePr>
        <p:xfrm>
          <a:off x="1868830" y="3113732"/>
          <a:ext cx="3262846" cy="6015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2846">
                  <a:extLst>
                    <a:ext uri="{9D8B030D-6E8A-4147-A177-3AD203B41FA5}">
                      <a16:colId xmlns:a16="http://schemas.microsoft.com/office/drawing/2014/main" val="71218801"/>
                    </a:ext>
                  </a:extLst>
                </a:gridCol>
              </a:tblGrid>
              <a:tr h="60152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190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A8D3A4D2-A75A-4C34-97AB-F1DB8525A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26510"/>
              </p:ext>
            </p:extLst>
          </p:nvPr>
        </p:nvGraphicFramePr>
        <p:xfrm>
          <a:off x="1868830" y="4245444"/>
          <a:ext cx="4397348" cy="6015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7348">
                  <a:extLst>
                    <a:ext uri="{9D8B030D-6E8A-4147-A177-3AD203B41FA5}">
                      <a16:colId xmlns:a16="http://schemas.microsoft.com/office/drawing/2014/main" val="71218801"/>
                    </a:ext>
                  </a:extLst>
                </a:gridCol>
              </a:tblGrid>
              <a:tr h="60152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190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A67AEB8F-4D07-42D1-8576-272AA48E6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855034"/>
              </p:ext>
            </p:extLst>
          </p:nvPr>
        </p:nvGraphicFramePr>
        <p:xfrm>
          <a:off x="7489769" y="2492643"/>
          <a:ext cx="167472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361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837361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24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24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2481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24813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84792570-EC89-47A4-9E2E-70729D06A41A}"/>
              </a:ext>
            </a:extLst>
          </p:cNvPr>
          <p:cNvSpPr/>
          <p:nvPr/>
        </p:nvSpPr>
        <p:spPr>
          <a:xfrm>
            <a:off x="8241824" y="439199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4</a:t>
            </a:r>
            <a:endParaRPr lang="en-GB" sz="3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EE1CB4-FF85-4766-BCB7-615A34E66EBC}"/>
              </a:ext>
            </a:extLst>
          </p:cNvPr>
          <p:cNvSpPr/>
          <p:nvPr/>
        </p:nvSpPr>
        <p:spPr>
          <a:xfrm>
            <a:off x="7370871" y="439199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8</a:t>
            </a:r>
            <a:endParaRPr lang="en-GB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31FDAE-9065-4CB9-9244-02D2615A27BD}"/>
              </a:ext>
            </a:extLst>
          </p:cNvPr>
          <p:cNvSpPr txBox="1"/>
          <p:nvPr/>
        </p:nvSpPr>
        <p:spPr>
          <a:xfrm>
            <a:off x="6890372" y="3762774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5286B103-1170-4480-9CFF-DF350AEFE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857173"/>
              </p:ext>
            </p:extLst>
          </p:nvPr>
        </p:nvGraphicFramePr>
        <p:xfrm>
          <a:off x="7500130" y="2492643"/>
          <a:ext cx="167472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361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837361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24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24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2481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24813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C734312A-2A8C-4D94-9738-423C84F21DCA}"/>
              </a:ext>
            </a:extLst>
          </p:cNvPr>
          <p:cNvSpPr/>
          <p:nvPr/>
        </p:nvSpPr>
        <p:spPr>
          <a:xfrm>
            <a:off x="8252185" y="439199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9</a:t>
            </a:r>
            <a:endParaRPr lang="en-GB" sz="36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34428FB-B57A-46DF-A184-DC61A56937F4}"/>
              </a:ext>
            </a:extLst>
          </p:cNvPr>
          <p:cNvSpPr/>
          <p:nvPr/>
        </p:nvSpPr>
        <p:spPr>
          <a:xfrm>
            <a:off x="7381232" y="439199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C5A0F5-88BD-436D-A3CB-D2EDF97332D3}"/>
                  </a:ext>
                </a:extLst>
              </p:cNvPr>
              <p:cNvSpPr txBox="1"/>
              <p:nvPr/>
            </p:nvSpPr>
            <p:spPr>
              <a:xfrm>
                <a:off x="6900733" y="3762774"/>
                <a:ext cx="630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C5A0F5-88BD-436D-A3CB-D2EDF9733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733" y="3762774"/>
                <a:ext cx="63030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813B57F-2B34-4FBE-BD19-FBEA466B630C}"/>
              </a:ext>
            </a:extLst>
          </p:cNvPr>
          <p:cNvCxnSpPr/>
          <p:nvPr/>
        </p:nvCxnSpPr>
        <p:spPr>
          <a:xfrm flipV="1">
            <a:off x="7701919" y="3299503"/>
            <a:ext cx="416365" cy="307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7828B54-EC2E-4C53-B44A-D534A40DC259}"/>
              </a:ext>
            </a:extLst>
          </p:cNvPr>
          <p:cNvSpPr/>
          <p:nvPr/>
        </p:nvSpPr>
        <p:spPr>
          <a:xfrm>
            <a:off x="7984383" y="3104338"/>
            <a:ext cx="105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1</a:t>
            </a:r>
            <a:endParaRPr lang="en-GB" sz="32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DDA4FF-B416-4FF9-9210-2672E5C2C72C}"/>
              </a:ext>
            </a:extLst>
          </p:cNvPr>
          <p:cNvSpPr/>
          <p:nvPr/>
        </p:nvSpPr>
        <p:spPr>
          <a:xfrm>
            <a:off x="7147022" y="3002984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7</a:t>
            </a:r>
            <a:endParaRPr lang="en-GB" sz="3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B48AFE-29DD-417B-86F1-188765FF45DC}"/>
              </a:ext>
            </a:extLst>
          </p:cNvPr>
          <p:cNvSpPr txBox="1"/>
          <p:nvPr/>
        </p:nvSpPr>
        <p:spPr>
          <a:xfrm>
            <a:off x="4750286" y="2542969"/>
            <a:ext cx="1971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19 seconds slower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EDE12C9-F51B-44D2-BDAA-34C8CC6843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626" y="1323751"/>
            <a:ext cx="1365005" cy="832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68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40" grpId="0"/>
      <p:bldP spid="40" grpId="1"/>
      <p:bldP spid="41" grpId="0"/>
      <p:bldP spid="41" grpId="1"/>
      <p:bldP spid="43" grpId="0"/>
      <p:bldP spid="43" grpId="1"/>
      <p:bldP spid="45" grpId="0"/>
      <p:bldP spid="46" grpId="0"/>
      <p:bldP spid="47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E3149FA0-153C-43AF-B48B-32A27CB7BC9D}"/>
              </a:ext>
            </a:extLst>
          </p:cNvPr>
          <p:cNvSpPr txBox="1"/>
          <p:nvPr/>
        </p:nvSpPr>
        <p:spPr>
          <a:xfrm>
            <a:off x="948235" y="566166"/>
            <a:ext cx="8216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Ron is skiing around the park.</a:t>
            </a:r>
          </a:p>
          <a:p>
            <a:pPr algn="ctr"/>
            <a:r>
              <a:rPr lang="en-GB" sz="2800" dirty="0"/>
              <a:t>How far has he travelled in total?</a:t>
            </a:r>
          </a:p>
          <a:p>
            <a:pPr algn="ctr"/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11BFA9-43CB-4337-A9B7-BC5DACF561B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59017" y="1738964"/>
            <a:ext cx="5032603" cy="316787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B204F8F-409C-4EDC-8CD2-5EE67677B659}"/>
              </a:ext>
            </a:extLst>
          </p:cNvPr>
          <p:cNvSpPr/>
          <p:nvPr/>
        </p:nvSpPr>
        <p:spPr>
          <a:xfrm>
            <a:off x="1419922" y="2020871"/>
            <a:ext cx="4296937" cy="157334"/>
          </a:xfrm>
          <a:custGeom>
            <a:avLst/>
            <a:gdLst>
              <a:gd name="connsiteX0" fmla="*/ 0 w 4296937"/>
              <a:gd name="connsiteY0" fmla="*/ 112729 h 157334"/>
              <a:gd name="connsiteX1" fmla="*/ 89210 w 4296937"/>
              <a:gd name="connsiteY1" fmla="*/ 90427 h 157334"/>
              <a:gd name="connsiteX2" fmla="*/ 111512 w 4296937"/>
              <a:gd name="connsiteY2" fmla="*/ 82993 h 157334"/>
              <a:gd name="connsiteX3" fmla="*/ 356839 w 4296937"/>
              <a:gd name="connsiteY3" fmla="*/ 97861 h 157334"/>
              <a:gd name="connsiteX4" fmla="*/ 379141 w 4296937"/>
              <a:gd name="connsiteY4" fmla="*/ 105295 h 157334"/>
              <a:gd name="connsiteX5" fmla="*/ 460917 w 4296937"/>
              <a:gd name="connsiteY5" fmla="*/ 120163 h 157334"/>
              <a:gd name="connsiteX6" fmla="*/ 490654 w 4296937"/>
              <a:gd name="connsiteY6" fmla="*/ 127597 h 157334"/>
              <a:gd name="connsiteX7" fmla="*/ 512956 w 4296937"/>
              <a:gd name="connsiteY7" fmla="*/ 142466 h 157334"/>
              <a:gd name="connsiteX8" fmla="*/ 579863 w 4296937"/>
              <a:gd name="connsiteY8" fmla="*/ 157334 h 157334"/>
              <a:gd name="connsiteX9" fmla="*/ 1107688 w 4296937"/>
              <a:gd name="connsiteY9" fmla="*/ 149900 h 157334"/>
              <a:gd name="connsiteX10" fmla="*/ 1219200 w 4296937"/>
              <a:gd name="connsiteY10" fmla="*/ 135032 h 157334"/>
              <a:gd name="connsiteX11" fmla="*/ 1323278 w 4296937"/>
              <a:gd name="connsiteY11" fmla="*/ 127597 h 157334"/>
              <a:gd name="connsiteX12" fmla="*/ 1382751 w 4296937"/>
              <a:gd name="connsiteY12" fmla="*/ 112729 h 157334"/>
              <a:gd name="connsiteX13" fmla="*/ 1442224 w 4296937"/>
              <a:gd name="connsiteY13" fmla="*/ 105295 h 157334"/>
              <a:gd name="connsiteX14" fmla="*/ 1479395 w 4296937"/>
              <a:gd name="connsiteY14" fmla="*/ 97861 h 157334"/>
              <a:gd name="connsiteX15" fmla="*/ 1694985 w 4296937"/>
              <a:gd name="connsiteY15" fmla="*/ 90427 h 157334"/>
              <a:gd name="connsiteX16" fmla="*/ 1717288 w 4296937"/>
              <a:gd name="connsiteY16" fmla="*/ 82993 h 157334"/>
              <a:gd name="connsiteX17" fmla="*/ 1828800 w 4296937"/>
              <a:gd name="connsiteY17" fmla="*/ 68124 h 157334"/>
              <a:gd name="connsiteX18" fmla="*/ 1895707 w 4296937"/>
              <a:gd name="connsiteY18" fmla="*/ 45822 h 157334"/>
              <a:gd name="connsiteX19" fmla="*/ 1918010 w 4296937"/>
              <a:gd name="connsiteY19" fmla="*/ 38388 h 157334"/>
              <a:gd name="connsiteX20" fmla="*/ 2624254 w 4296937"/>
              <a:gd name="connsiteY20" fmla="*/ 45822 h 157334"/>
              <a:gd name="connsiteX21" fmla="*/ 2750634 w 4296937"/>
              <a:gd name="connsiteY21" fmla="*/ 68124 h 157334"/>
              <a:gd name="connsiteX22" fmla="*/ 2780371 w 4296937"/>
              <a:gd name="connsiteY22" fmla="*/ 82993 h 157334"/>
              <a:gd name="connsiteX23" fmla="*/ 2891883 w 4296937"/>
              <a:gd name="connsiteY23" fmla="*/ 97861 h 157334"/>
              <a:gd name="connsiteX24" fmla="*/ 3404839 w 4296937"/>
              <a:gd name="connsiteY24" fmla="*/ 90427 h 157334"/>
              <a:gd name="connsiteX25" fmla="*/ 3427141 w 4296937"/>
              <a:gd name="connsiteY25" fmla="*/ 82993 h 157334"/>
              <a:gd name="connsiteX26" fmla="*/ 3456878 w 4296937"/>
              <a:gd name="connsiteY26" fmla="*/ 75558 h 157334"/>
              <a:gd name="connsiteX27" fmla="*/ 3479180 w 4296937"/>
              <a:gd name="connsiteY27" fmla="*/ 68124 h 157334"/>
              <a:gd name="connsiteX28" fmla="*/ 3516351 w 4296937"/>
              <a:gd name="connsiteY28" fmla="*/ 60690 h 157334"/>
              <a:gd name="connsiteX29" fmla="*/ 3568390 w 4296937"/>
              <a:gd name="connsiteY29" fmla="*/ 45822 h 157334"/>
              <a:gd name="connsiteX30" fmla="*/ 3739376 w 4296937"/>
              <a:gd name="connsiteY30" fmla="*/ 38388 h 157334"/>
              <a:gd name="connsiteX31" fmla="*/ 3828585 w 4296937"/>
              <a:gd name="connsiteY31" fmla="*/ 30954 h 157334"/>
              <a:gd name="connsiteX32" fmla="*/ 4296937 w 4296937"/>
              <a:gd name="connsiteY32" fmla="*/ 16085 h 15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96937" h="157334">
                <a:moveTo>
                  <a:pt x="0" y="112729"/>
                </a:moveTo>
                <a:cubicBezTo>
                  <a:pt x="60063" y="102719"/>
                  <a:pt x="30306" y="110061"/>
                  <a:pt x="89210" y="90427"/>
                </a:cubicBezTo>
                <a:lnTo>
                  <a:pt x="111512" y="82993"/>
                </a:lnTo>
                <a:cubicBezTo>
                  <a:pt x="157652" y="85090"/>
                  <a:pt x="293315" y="88786"/>
                  <a:pt x="356839" y="97861"/>
                </a:cubicBezTo>
                <a:cubicBezTo>
                  <a:pt x="364596" y="98969"/>
                  <a:pt x="371539" y="103394"/>
                  <a:pt x="379141" y="105295"/>
                </a:cubicBezTo>
                <a:cubicBezTo>
                  <a:pt x="411032" y="113268"/>
                  <a:pt x="427780" y="113536"/>
                  <a:pt x="460917" y="120163"/>
                </a:cubicBezTo>
                <a:cubicBezTo>
                  <a:pt x="470936" y="122167"/>
                  <a:pt x="480742" y="125119"/>
                  <a:pt x="490654" y="127597"/>
                </a:cubicBezTo>
                <a:cubicBezTo>
                  <a:pt x="498088" y="132553"/>
                  <a:pt x="504965" y="138470"/>
                  <a:pt x="512956" y="142466"/>
                </a:cubicBezTo>
                <a:cubicBezTo>
                  <a:pt x="531256" y="151616"/>
                  <a:pt x="562734" y="154479"/>
                  <a:pt x="579863" y="157334"/>
                </a:cubicBezTo>
                <a:lnTo>
                  <a:pt x="1107688" y="149900"/>
                </a:lnTo>
                <a:cubicBezTo>
                  <a:pt x="1130735" y="149317"/>
                  <a:pt x="1194580" y="137377"/>
                  <a:pt x="1219200" y="135032"/>
                </a:cubicBezTo>
                <a:cubicBezTo>
                  <a:pt x="1253824" y="131734"/>
                  <a:pt x="1288585" y="130075"/>
                  <a:pt x="1323278" y="127597"/>
                </a:cubicBezTo>
                <a:cubicBezTo>
                  <a:pt x="1350415" y="118551"/>
                  <a:pt x="1349429" y="117855"/>
                  <a:pt x="1382751" y="112729"/>
                </a:cubicBezTo>
                <a:cubicBezTo>
                  <a:pt x="1402497" y="109691"/>
                  <a:pt x="1422478" y="108333"/>
                  <a:pt x="1442224" y="105295"/>
                </a:cubicBezTo>
                <a:cubicBezTo>
                  <a:pt x="1454713" y="103374"/>
                  <a:pt x="1466781" y="98603"/>
                  <a:pt x="1479395" y="97861"/>
                </a:cubicBezTo>
                <a:cubicBezTo>
                  <a:pt x="1551177" y="93639"/>
                  <a:pt x="1623122" y="92905"/>
                  <a:pt x="1694985" y="90427"/>
                </a:cubicBezTo>
                <a:cubicBezTo>
                  <a:pt x="1702419" y="87949"/>
                  <a:pt x="1709530" y="84101"/>
                  <a:pt x="1717288" y="82993"/>
                </a:cubicBezTo>
                <a:cubicBezTo>
                  <a:pt x="1791651" y="72369"/>
                  <a:pt x="1779075" y="83041"/>
                  <a:pt x="1828800" y="68124"/>
                </a:cubicBezTo>
                <a:cubicBezTo>
                  <a:pt x="1828817" y="68119"/>
                  <a:pt x="1884547" y="49542"/>
                  <a:pt x="1895707" y="45822"/>
                </a:cubicBezTo>
                <a:lnTo>
                  <a:pt x="1918010" y="38388"/>
                </a:lnTo>
                <a:lnTo>
                  <a:pt x="2624254" y="45822"/>
                </a:lnTo>
                <a:cubicBezTo>
                  <a:pt x="2643961" y="46375"/>
                  <a:pt x="2718257" y="61649"/>
                  <a:pt x="2750634" y="68124"/>
                </a:cubicBezTo>
                <a:cubicBezTo>
                  <a:pt x="2760546" y="73080"/>
                  <a:pt x="2770185" y="78627"/>
                  <a:pt x="2780371" y="82993"/>
                </a:cubicBezTo>
                <a:cubicBezTo>
                  <a:pt x="2817019" y="98700"/>
                  <a:pt x="2848033" y="94207"/>
                  <a:pt x="2891883" y="97861"/>
                </a:cubicBezTo>
                <a:lnTo>
                  <a:pt x="3404839" y="90427"/>
                </a:lnTo>
                <a:cubicBezTo>
                  <a:pt x="3412672" y="90209"/>
                  <a:pt x="3419606" y="85146"/>
                  <a:pt x="3427141" y="82993"/>
                </a:cubicBezTo>
                <a:cubicBezTo>
                  <a:pt x="3436965" y="80186"/>
                  <a:pt x="3447054" y="78365"/>
                  <a:pt x="3456878" y="75558"/>
                </a:cubicBezTo>
                <a:cubicBezTo>
                  <a:pt x="3464413" y="73405"/>
                  <a:pt x="3471578" y="70025"/>
                  <a:pt x="3479180" y="68124"/>
                </a:cubicBezTo>
                <a:cubicBezTo>
                  <a:pt x="3491438" y="65059"/>
                  <a:pt x="3504093" y="63755"/>
                  <a:pt x="3516351" y="60690"/>
                </a:cubicBezTo>
                <a:cubicBezTo>
                  <a:pt x="3534862" y="56062"/>
                  <a:pt x="3548632" y="47285"/>
                  <a:pt x="3568390" y="45822"/>
                </a:cubicBezTo>
                <a:cubicBezTo>
                  <a:pt x="3625283" y="41608"/>
                  <a:pt x="3682420" y="41643"/>
                  <a:pt x="3739376" y="38388"/>
                </a:cubicBezTo>
                <a:cubicBezTo>
                  <a:pt x="3769167" y="36686"/>
                  <a:pt x="3798849" y="33432"/>
                  <a:pt x="3828585" y="30954"/>
                </a:cubicBezTo>
                <a:cubicBezTo>
                  <a:pt x="4007190" y="-28584"/>
                  <a:pt x="3857517" y="16085"/>
                  <a:pt x="4296937" y="16085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7CEB4E-23C6-4889-82A4-2C58150BE89D}"/>
              </a:ext>
            </a:extLst>
          </p:cNvPr>
          <p:cNvSpPr/>
          <p:nvPr/>
        </p:nvSpPr>
        <p:spPr>
          <a:xfrm>
            <a:off x="5620215" y="2133600"/>
            <a:ext cx="178419" cy="1219978"/>
          </a:xfrm>
          <a:custGeom>
            <a:avLst/>
            <a:gdLst>
              <a:gd name="connsiteX0" fmla="*/ 111512 w 178419"/>
              <a:gd name="connsiteY0" fmla="*/ 0 h 1219978"/>
              <a:gd name="connsiteX1" fmla="*/ 126380 w 178419"/>
              <a:gd name="connsiteY1" fmla="*/ 37171 h 1219978"/>
              <a:gd name="connsiteX2" fmla="*/ 141248 w 178419"/>
              <a:gd name="connsiteY2" fmla="*/ 81776 h 1219978"/>
              <a:gd name="connsiteX3" fmla="*/ 156117 w 178419"/>
              <a:gd name="connsiteY3" fmla="*/ 96644 h 1219978"/>
              <a:gd name="connsiteX4" fmla="*/ 178419 w 178419"/>
              <a:gd name="connsiteY4" fmla="*/ 170985 h 1219978"/>
              <a:gd name="connsiteX5" fmla="*/ 170985 w 178419"/>
              <a:gd name="connsiteY5" fmla="*/ 282498 h 1219978"/>
              <a:gd name="connsiteX6" fmla="*/ 148683 w 178419"/>
              <a:gd name="connsiteY6" fmla="*/ 304800 h 1219978"/>
              <a:gd name="connsiteX7" fmla="*/ 141248 w 178419"/>
              <a:gd name="connsiteY7" fmla="*/ 327102 h 1219978"/>
              <a:gd name="connsiteX8" fmla="*/ 118946 w 178419"/>
              <a:gd name="connsiteY8" fmla="*/ 438615 h 1219978"/>
              <a:gd name="connsiteX9" fmla="*/ 96644 w 178419"/>
              <a:gd name="connsiteY9" fmla="*/ 483220 h 1219978"/>
              <a:gd name="connsiteX10" fmla="*/ 81775 w 178419"/>
              <a:gd name="connsiteY10" fmla="*/ 527824 h 1219978"/>
              <a:gd name="connsiteX11" fmla="*/ 52039 w 178419"/>
              <a:gd name="connsiteY11" fmla="*/ 564995 h 1219978"/>
              <a:gd name="connsiteX12" fmla="*/ 37170 w 178419"/>
              <a:gd name="connsiteY12" fmla="*/ 617034 h 1219978"/>
              <a:gd name="connsiteX13" fmla="*/ 22302 w 178419"/>
              <a:gd name="connsiteY13" fmla="*/ 661639 h 1219978"/>
              <a:gd name="connsiteX14" fmla="*/ 14868 w 178419"/>
              <a:gd name="connsiteY14" fmla="*/ 683941 h 1219978"/>
              <a:gd name="connsiteX15" fmla="*/ 0 w 178419"/>
              <a:gd name="connsiteY15" fmla="*/ 750849 h 1219978"/>
              <a:gd name="connsiteX16" fmla="*/ 22302 w 178419"/>
              <a:gd name="connsiteY16" fmla="*/ 788020 h 1219978"/>
              <a:gd name="connsiteX17" fmla="*/ 37170 w 178419"/>
              <a:gd name="connsiteY17" fmla="*/ 817756 h 1219978"/>
              <a:gd name="connsiteX18" fmla="*/ 37170 w 178419"/>
              <a:gd name="connsiteY18" fmla="*/ 1144859 h 1219978"/>
              <a:gd name="connsiteX19" fmla="*/ 59473 w 178419"/>
              <a:gd name="connsiteY19" fmla="*/ 1219200 h 1219978"/>
              <a:gd name="connsiteX20" fmla="*/ 66907 w 178419"/>
              <a:gd name="connsiteY20" fmla="*/ 1219200 h 12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8419" h="1219978">
                <a:moveTo>
                  <a:pt x="111512" y="0"/>
                </a:moveTo>
                <a:cubicBezTo>
                  <a:pt x="116468" y="12390"/>
                  <a:pt x="121820" y="24630"/>
                  <a:pt x="126380" y="37171"/>
                </a:cubicBezTo>
                <a:cubicBezTo>
                  <a:pt x="131736" y="51900"/>
                  <a:pt x="130165" y="70694"/>
                  <a:pt x="141248" y="81776"/>
                </a:cubicBezTo>
                <a:lnTo>
                  <a:pt x="156117" y="96644"/>
                </a:lnTo>
                <a:cubicBezTo>
                  <a:pt x="174216" y="150942"/>
                  <a:pt x="167184" y="126044"/>
                  <a:pt x="178419" y="170985"/>
                </a:cubicBezTo>
                <a:cubicBezTo>
                  <a:pt x="175941" y="208156"/>
                  <a:pt x="179066" y="246132"/>
                  <a:pt x="170985" y="282498"/>
                </a:cubicBezTo>
                <a:cubicBezTo>
                  <a:pt x="168704" y="292761"/>
                  <a:pt x="154515" y="296053"/>
                  <a:pt x="148683" y="304800"/>
                </a:cubicBezTo>
                <a:cubicBezTo>
                  <a:pt x="144336" y="311320"/>
                  <a:pt x="143310" y="319542"/>
                  <a:pt x="141248" y="327102"/>
                </a:cubicBezTo>
                <a:cubicBezTo>
                  <a:pt x="108854" y="445878"/>
                  <a:pt x="140654" y="330073"/>
                  <a:pt x="118946" y="438615"/>
                </a:cubicBezTo>
                <a:cubicBezTo>
                  <a:pt x="111553" y="475581"/>
                  <a:pt x="112590" y="447341"/>
                  <a:pt x="96644" y="483220"/>
                </a:cubicBezTo>
                <a:cubicBezTo>
                  <a:pt x="90279" y="497542"/>
                  <a:pt x="92857" y="516742"/>
                  <a:pt x="81775" y="527824"/>
                </a:cubicBezTo>
                <a:cubicBezTo>
                  <a:pt x="60590" y="549011"/>
                  <a:pt x="70795" y="536861"/>
                  <a:pt x="52039" y="564995"/>
                </a:cubicBezTo>
                <a:cubicBezTo>
                  <a:pt x="27052" y="639959"/>
                  <a:pt x="65179" y="523674"/>
                  <a:pt x="37170" y="617034"/>
                </a:cubicBezTo>
                <a:cubicBezTo>
                  <a:pt x="32666" y="632046"/>
                  <a:pt x="27258" y="646771"/>
                  <a:pt x="22302" y="661639"/>
                </a:cubicBezTo>
                <a:cubicBezTo>
                  <a:pt x="19824" y="669073"/>
                  <a:pt x="16405" y="676257"/>
                  <a:pt x="14868" y="683941"/>
                </a:cubicBezTo>
                <a:cubicBezTo>
                  <a:pt x="5430" y="731131"/>
                  <a:pt x="10499" y="708854"/>
                  <a:pt x="0" y="750849"/>
                </a:cubicBezTo>
                <a:cubicBezTo>
                  <a:pt x="17256" y="802616"/>
                  <a:pt x="-4909" y="747202"/>
                  <a:pt x="22302" y="788020"/>
                </a:cubicBezTo>
                <a:cubicBezTo>
                  <a:pt x="28449" y="797241"/>
                  <a:pt x="32214" y="807844"/>
                  <a:pt x="37170" y="817756"/>
                </a:cubicBezTo>
                <a:cubicBezTo>
                  <a:pt x="29576" y="992430"/>
                  <a:pt x="25102" y="975920"/>
                  <a:pt x="37170" y="1144859"/>
                </a:cubicBezTo>
                <a:cubicBezTo>
                  <a:pt x="39330" y="1175093"/>
                  <a:pt x="38219" y="1197946"/>
                  <a:pt x="59473" y="1219200"/>
                </a:cubicBezTo>
                <a:cubicBezTo>
                  <a:pt x="61225" y="1220952"/>
                  <a:pt x="64429" y="1219200"/>
                  <a:pt x="66907" y="1219200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224A270-CB17-4804-9C17-D467E071F4E5}"/>
              </a:ext>
            </a:extLst>
          </p:cNvPr>
          <p:cNvSpPr/>
          <p:nvPr/>
        </p:nvSpPr>
        <p:spPr>
          <a:xfrm>
            <a:off x="5657385" y="3620429"/>
            <a:ext cx="180967" cy="840551"/>
          </a:xfrm>
          <a:custGeom>
            <a:avLst/>
            <a:gdLst>
              <a:gd name="connsiteX0" fmla="*/ 89210 w 180967"/>
              <a:gd name="connsiteY0" fmla="*/ 0 h 840551"/>
              <a:gd name="connsiteX1" fmla="*/ 104078 w 180967"/>
              <a:gd name="connsiteY1" fmla="*/ 37171 h 840551"/>
              <a:gd name="connsiteX2" fmla="*/ 111513 w 180967"/>
              <a:gd name="connsiteY2" fmla="*/ 59473 h 840551"/>
              <a:gd name="connsiteX3" fmla="*/ 126381 w 180967"/>
              <a:gd name="connsiteY3" fmla="*/ 81776 h 840551"/>
              <a:gd name="connsiteX4" fmla="*/ 141249 w 180967"/>
              <a:gd name="connsiteY4" fmla="*/ 133815 h 840551"/>
              <a:gd name="connsiteX5" fmla="*/ 163552 w 180967"/>
              <a:gd name="connsiteY5" fmla="*/ 200722 h 840551"/>
              <a:gd name="connsiteX6" fmla="*/ 170986 w 180967"/>
              <a:gd name="connsiteY6" fmla="*/ 223025 h 840551"/>
              <a:gd name="connsiteX7" fmla="*/ 163552 w 180967"/>
              <a:gd name="connsiteY7" fmla="*/ 550127 h 840551"/>
              <a:gd name="connsiteX8" fmla="*/ 126381 w 180967"/>
              <a:gd name="connsiteY8" fmla="*/ 617034 h 840551"/>
              <a:gd name="connsiteX9" fmla="*/ 118947 w 180967"/>
              <a:gd name="connsiteY9" fmla="*/ 691376 h 840551"/>
              <a:gd name="connsiteX10" fmla="*/ 89210 w 180967"/>
              <a:gd name="connsiteY10" fmla="*/ 713678 h 840551"/>
              <a:gd name="connsiteX11" fmla="*/ 52039 w 180967"/>
              <a:gd name="connsiteY11" fmla="*/ 780586 h 840551"/>
              <a:gd name="connsiteX12" fmla="*/ 29737 w 180967"/>
              <a:gd name="connsiteY12" fmla="*/ 825191 h 840551"/>
              <a:gd name="connsiteX13" fmla="*/ 7435 w 180967"/>
              <a:gd name="connsiteY13" fmla="*/ 840059 h 840551"/>
              <a:gd name="connsiteX14" fmla="*/ 0 w 180967"/>
              <a:gd name="connsiteY14" fmla="*/ 840059 h 84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967" h="840551">
                <a:moveTo>
                  <a:pt x="89210" y="0"/>
                </a:moveTo>
                <a:cubicBezTo>
                  <a:pt x="94166" y="12390"/>
                  <a:pt x="99392" y="24676"/>
                  <a:pt x="104078" y="37171"/>
                </a:cubicBezTo>
                <a:cubicBezTo>
                  <a:pt x="106830" y="44508"/>
                  <a:pt x="108008" y="52464"/>
                  <a:pt x="111513" y="59473"/>
                </a:cubicBezTo>
                <a:cubicBezTo>
                  <a:pt x="115509" y="67465"/>
                  <a:pt x="122385" y="73784"/>
                  <a:pt x="126381" y="81776"/>
                </a:cubicBezTo>
                <a:cubicBezTo>
                  <a:pt x="132627" y="94269"/>
                  <a:pt x="137676" y="121904"/>
                  <a:pt x="141249" y="133815"/>
                </a:cubicBezTo>
                <a:cubicBezTo>
                  <a:pt x="141279" y="133917"/>
                  <a:pt x="159818" y="189520"/>
                  <a:pt x="163552" y="200722"/>
                </a:cubicBezTo>
                <a:lnTo>
                  <a:pt x="170986" y="223025"/>
                </a:lnTo>
                <a:cubicBezTo>
                  <a:pt x="185131" y="364480"/>
                  <a:pt x="185598" y="329666"/>
                  <a:pt x="163552" y="550127"/>
                </a:cubicBezTo>
                <a:cubicBezTo>
                  <a:pt x="159509" y="590555"/>
                  <a:pt x="150273" y="593142"/>
                  <a:pt x="126381" y="617034"/>
                </a:cubicBezTo>
                <a:cubicBezTo>
                  <a:pt x="123903" y="641815"/>
                  <a:pt x="127887" y="668132"/>
                  <a:pt x="118947" y="691376"/>
                </a:cubicBezTo>
                <a:cubicBezTo>
                  <a:pt x="114499" y="702940"/>
                  <a:pt x="96083" y="703369"/>
                  <a:pt x="89210" y="713678"/>
                </a:cubicBezTo>
                <a:cubicBezTo>
                  <a:pt x="16435" y="822839"/>
                  <a:pt x="122040" y="710585"/>
                  <a:pt x="52039" y="780586"/>
                </a:cubicBezTo>
                <a:cubicBezTo>
                  <a:pt x="45993" y="798724"/>
                  <a:pt x="44147" y="810780"/>
                  <a:pt x="29737" y="825191"/>
                </a:cubicBezTo>
                <a:cubicBezTo>
                  <a:pt x="23419" y="831509"/>
                  <a:pt x="15426" y="836063"/>
                  <a:pt x="7435" y="840059"/>
                </a:cubicBezTo>
                <a:cubicBezTo>
                  <a:pt x="5218" y="841167"/>
                  <a:pt x="2478" y="840059"/>
                  <a:pt x="0" y="840059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78A7A4D-ACB8-45D4-B992-812B89FC6D21}"/>
              </a:ext>
            </a:extLst>
          </p:cNvPr>
          <p:cNvSpPr/>
          <p:nvPr/>
        </p:nvSpPr>
        <p:spPr>
          <a:xfrm>
            <a:off x="1305469" y="3932663"/>
            <a:ext cx="4292443" cy="683942"/>
          </a:xfrm>
          <a:custGeom>
            <a:avLst/>
            <a:gdLst>
              <a:gd name="connsiteX0" fmla="*/ 4292443 w 4292443"/>
              <a:gd name="connsiteY0" fmla="*/ 520391 h 683942"/>
              <a:gd name="connsiteX1" fmla="*/ 4255272 w 4292443"/>
              <a:gd name="connsiteY1" fmla="*/ 512957 h 683942"/>
              <a:gd name="connsiteX2" fmla="*/ 3876131 w 4292443"/>
              <a:gd name="connsiteY2" fmla="*/ 535259 h 683942"/>
              <a:gd name="connsiteX3" fmla="*/ 3601068 w 4292443"/>
              <a:gd name="connsiteY3" fmla="*/ 527825 h 683942"/>
              <a:gd name="connsiteX4" fmla="*/ 3541594 w 4292443"/>
              <a:gd name="connsiteY4" fmla="*/ 520391 h 683942"/>
              <a:gd name="connsiteX5" fmla="*/ 3281399 w 4292443"/>
              <a:gd name="connsiteY5" fmla="*/ 527825 h 683942"/>
              <a:gd name="connsiteX6" fmla="*/ 3251663 w 4292443"/>
              <a:gd name="connsiteY6" fmla="*/ 535259 h 683942"/>
              <a:gd name="connsiteX7" fmla="*/ 3229360 w 4292443"/>
              <a:gd name="connsiteY7" fmla="*/ 542693 h 683942"/>
              <a:gd name="connsiteX8" fmla="*/ 3184755 w 4292443"/>
              <a:gd name="connsiteY8" fmla="*/ 550127 h 683942"/>
              <a:gd name="connsiteX9" fmla="*/ 3125282 w 4292443"/>
              <a:gd name="connsiteY9" fmla="*/ 572430 h 683942"/>
              <a:gd name="connsiteX10" fmla="*/ 3043507 w 4292443"/>
              <a:gd name="connsiteY10" fmla="*/ 579864 h 683942"/>
              <a:gd name="connsiteX11" fmla="*/ 2902258 w 4292443"/>
              <a:gd name="connsiteY11" fmla="*/ 594732 h 683942"/>
              <a:gd name="connsiteX12" fmla="*/ 2827916 w 4292443"/>
              <a:gd name="connsiteY12" fmla="*/ 609600 h 683942"/>
              <a:gd name="connsiteX13" fmla="*/ 2805614 w 4292443"/>
              <a:gd name="connsiteY13" fmla="*/ 617035 h 683942"/>
              <a:gd name="connsiteX14" fmla="*/ 2783311 w 4292443"/>
              <a:gd name="connsiteY14" fmla="*/ 639337 h 683942"/>
              <a:gd name="connsiteX15" fmla="*/ 2686668 w 4292443"/>
              <a:gd name="connsiteY15" fmla="*/ 654205 h 683942"/>
              <a:gd name="connsiteX16" fmla="*/ 2664365 w 4292443"/>
              <a:gd name="connsiteY16" fmla="*/ 661639 h 683942"/>
              <a:gd name="connsiteX17" fmla="*/ 2545419 w 4292443"/>
              <a:gd name="connsiteY17" fmla="*/ 676508 h 683942"/>
              <a:gd name="connsiteX18" fmla="*/ 2419038 w 4292443"/>
              <a:gd name="connsiteY18" fmla="*/ 683942 h 683942"/>
              <a:gd name="connsiteX19" fmla="*/ 2203448 w 4292443"/>
              <a:gd name="connsiteY19" fmla="*/ 669074 h 683942"/>
              <a:gd name="connsiteX20" fmla="*/ 2114238 w 4292443"/>
              <a:gd name="connsiteY20" fmla="*/ 661639 h 683942"/>
              <a:gd name="connsiteX21" fmla="*/ 2084502 w 4292443"/>
              <a:gd name="connsiteY21" fmla="*/ 654205 h 683942"/>
              <a:gd name="connsiteX22" fmla="*/ 1995292 w 4292443"/>
              <a:gd name="connsiteY22" fmla="*/ 639337 h 683942"/>
              <a:gd name="connsiteX23" fmla="*/ 1972990 w 4292443"/>
              <a:gd name="connsiteY23" fmla="*/ 631903 h 683942"/>
              <a:gd name="connsiteX24" fmla="*/ 1898648 w 4292443"/>
              <a:gd name="connsiteY24" fmla="*/ 624469 h 683942"/>
              <a:gd name="connsiteX25" fmla="*/ 1868911 w 4292443"/>
              <a:gd name="connsiteY25" fmla="*/ 617035 h 683942"/>
              <a:gd name="connsiteX26" fmla="*/ 1824307 w 4292443"/>
              <a:gd name="connsiteY26" fmla="*/ 609600 h 683942"/>
              <a:gd name="connsiteX27" fmla="*/ 1749965 w 4292443"/>
              <a:gd name="connsiteY27" fmla="*/ 587298 h 683942"/>
              <a:gd name="connsiteX28" fmla="*/ 1534375 w 4292443"/>
              <a:gd name="connsiteY28" fmla="*/ 572430 h 683942"/>
              <a:gd name="connsiteX29" fmla="*/ 1311351 w 4292443"/>
              <a:gd name="connsiteY29" fmla="*/ 550127 h 683942"/>
              <a:gd name="connsiteX30" fmla="*/ 1155233 w 4292443"/>
              <a:gd name="connsiteY30" fmla="*/ 557561 h 683942"/>
              <a:gd name="connsiteX31" fmla="*/ 1132931 w 4292443"/>
              <a:gd name="connsiteY31" fmla="*/ 564996 h 683942"/>
              <a:gd name="connsiteX32" fmla="*/ 1103194 w 4292443"/>
              <a:gd name="connsiteY32" fmla="*/ 572430 h 683942"/>
              <a:gd name="connsiteX33" fmla="*/ 999116 w 4292443"/>
              <a:gd name="connsiteY33" fmla="*/ 579864 h 683942"/>
              <a:gd name="connsiteX34" fmla="*/ 605107 w 4292443"/>
              <a:gd name="connsiteY34" fmla="*/ 587298 h 683942"/>
              <a:gd name="connsiteX35" fmla="*/ 575370 w 4292443"/>
              <a:gd name="connsiteY35" fmla="*/ 564996 h 683942"/>
              <a:gd name="connsiteX36" fmla="*/ 404385 w 4292443"/>
              <a:gd name="connsiteY36" fmla="*/ 557561 h 683942"/>
              <a:gd name="connsiteX37" fmla="*/ 337477 w 4292443"/>
              <a:gd name="connsiteY37" fmla="*/ 542693 h 683942"/>
              <a:gd name="connsiteX38" fmla="*/ 255702 w 4292443"/>
              <a:gd name="connsiteY38" fmla="*/ 512957 h 683942"/>
              <a:gd name="connsiteX39" fmla="*/ 196229 w 4292443"/>
              <a:gd name="connsiteY39" fmla="*/ 498088 h 683942"/>
              <a:gd name="connsiteX40" fmla="*/ 166492 w 4292443"/>
              <a:gd name="connsiteY40" fmla="*/ 483220 h 683942"/>
              <a:gd name="connsiteX41" fmla="*/ 121887 w 4292443"/>
              <a:gd name="connsiteY41" fmla="*/ 453483 h 683942"/>
              <a:gd name="connsiteX42" fmla="*/ 107019 w 4292443"/>
              <a:gd name="connsiteY42" fmla="*/ 431181 h 683942"/>
              <a:gd name="connsiteX43" fmla="*/ 84716 w 4292443"/>
              <a:gd name="connsiteY43" fmla="*/ 408878 h 683942"/>
              <a:gd name="connsiteX44" fmla="*/ 69848 w 4292443"/>
              <a:gd name="connsiteY44" fmla="*/ 379142 h 683942"/>
              <a:gd name="connsiteX45" fmla="*/ 62414 w 4292443"/>
              <a:gd name="connsiteY45" fmla="*/ 349405 h 683942"/>
              <a:gd name="connsiteX46" fmla="*/ 40111 w 4292443"/>
              <a:gd name="connsiteY46" fmla="*/ 267630 h 683942"/>
              <a:gd name="connsiteX47" fmla="*/ 25243 w 4292443"/>
              <a:gd name="connsiteY47" fmla="*/ 208157 h 683942"/>
              <a:gd name="connsiteX48" fmla="*/ 10375 w 4292443"/>
              <a:gd name="connsiteY48" fmla="*/ 193288 h 683942"/>
              <a:gd name="connsiteX49" fmla="*/ 25243 w 4292443"/>
              <a:gd name="connsiteY49" fmla="*/ 0 h 68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292443" h="683942">
                <a:moveTo>
                  <a:pt x="4292443" y="520391"/>
                </a:moveTo>
                <a:cubicBezTo>
                  <a:pt x="4280053" y="517913"/>
                  <a:pt x="4267905" y="512688"/>
                  <a:pt x="4255272" y="512957"/>
                </a:cubicBezTo>
                <a:cubicBezTo>
                  <a:pt x="4018753" y="517989"/>
                  <a:pt x="4025464" y="518667"/>
                  <a:pt x="3876131" y="535259"/>
                </a:cubicBezTo>
                <a:lnTo>
                  <a:pt x="3601068" y="527825"/>
                </a:lnTo>
                <a:cubicBezTo>
                  <a:pt x="3581109" y="526938"/>
                  <a:pt x="3561573" y="520391"/>
                  <a:pt x="3541594" y="520391"/>
                </a:cubicBezTo>
                <a:cubicBezTo>
                  <a:pt x="3454827" y="520391"/>
                  <a:pt x="3368131" y="525347"/>
                  <a:pt x="3281399" y="527825"/>
                </a:cubicBezTo>
                <a:cubicBezTo>
                  <a:pt x="3271487" y="530303"/>
                  <a:pt x="3261487" y="532452"/>
                  <a:pt x="3251663" y="535259"/>
                </a:cubicBezTo>
                <a:cubicBezTo>
                  <a:pt x="3244128" y="537412"/>
                  <a:pt x="3237010" y="540993"/>
                  <a:pt x="3229360" y="542693"/>
                </a:cubicBezTo>
                <a:cubicBezTo>
                  <a:pt x="3214646" y="545963"/>
                  <a:pt x="3199623" y="547649"/>
                  <a:pt x="3184755" y="550127"/>
                </a:cubicBezTo>
                <a:cubicBezTo>
                  <a:pt x="3184403" y="550268"/>
                  <a:pt x="3134351" y="571134"/>
                  <a:pt x="3125282" y="572430"/>
                </a:cubicBezTo>
                <a:cubicBezTo>
                  <a:pt x="3098186" y="576301"/>
                  <a:pt x="3070742" y="577141"/>
                  <a:pt x="3043507" y="579864"/>
                </a:cubicBezTo>
                <a:lnTo>
                  <a:pt x="2902258" y="594732"/>
                </a:lnTo>
                <a:cubicBezTo>
                  <a:pt x="2851866" y="611529"/>
                  <a:pt x="2913351" y="592512"/>
                  <a:pt x="2827916" y="609600"/>
                </a:cubicBezTo>
                <a:cubicBezTo>
                  <a:pt x="2820232" y="611137"/>
                  <a:pt x="2813048" y="614557"/>
                  <a:pt x="2805614" y="617035"/>
                </a:cubicBezTo>
                <a:cubicBezTo>
                  <a:pt x="2798180" y="624469"/>
                  <a:pt x="2792715" y="634635"/>
                  <a:pt x="2783311" y="639337"/>
                </a:cubicBezTo>
                <a:cubicBezTo>
                  <a:pt x="2771958" y="645013"/>
                  <a:pt x="2686881" y="654178"/>
                  <a:pt x="2686668" y="654205"/>
                </a:cubicBezTo>
                <a:cubicBezTo>
                  <a:pt x="2679234" y="656683"/>
                  <a:pt x="2672015" y="659939"/>
                  <a:pt x="2664365" y="661639"/>
                </a:cubicBezTo>
                <a:cubicBezTo>
                  <a:pt x="2630590" y="669145"/>
                  <a:pt x="2576281" y="674222"/>
                  <a:pt x="2545419" y="676508"/>
                </a:cubicBezTo>
                <a:cubicBezTo>
                  <a:pt x="2503334" y="679625"/>
                  <a:pt x="2461165" y="681464"/>
                  <a:pt x="2419038" y="683942"/>
                </a:cubicBezTo>
                <a:lnTo>
                  <a:pt x="2203448" y="669074"/>
                </a:lnTo>
                <a:cubicBezTo>
                  <a:pt x="2173688" y="666896"/>
                  <a:pt x="2143847" y="665340"/>
                  <a:pt x="2114238" y="661639"/>
                </a:cubicBezTo>
                <a:cubicBezTo>
                  <a:pt x="2104100" y="660372"/>
                  <a:pt x="2094554" y="656033"/>
                  <a:pt x="2084502" y="654205"/>
                </a:cubicBezTo>
                <a:cubicBezTo>
                  <a:pt x="2038345" y="645813"/>
                  <a:pt x="2036383" y="649610"/>
                  <a:pt x="1995292" y="639337"/>
                </a:cubicBezTo>
                <a:cubicBezTo>
                  <a:pt x="1987690" y="637436"/>
                  <a:pt x="1980735" y="633095"/>
                  <a:pt x="1972990" y="631903"/>
                </a:cubicBezTo>
                <a:cubicBezTo>
                  <a:pt x="1948375" y="628116"/>
                  <a:pt x="1923429" y="626947"/>
                  <a:pt x="1898648" y="624469"/>
                </a:cubicBezTo>
                <a:cubicBezTo>
                  <a:pt x="1888736" y="621991"/>
                  <a:pt x="1878930" y="619039"/>
                  <a:pt x="1868911" y="617035"/>
                </a:cubicBezTo>
                <a:cubicBezTo>
                  <a:pt x="1854131" y="614079"/>
                  <a:pt x="1838849" y="613566"/>
                  <a:pt x="1824307" y="609600"/>
                </a:cubicBezTo>
                <a:cubicBezTo>
                  <a:pt x="1773826" y="595832"/>
                  <a:pt x="1801716" y="591864"/>
                  <a:pt x="1749965" y="587298"/>
                </a:cubicBezTo>
                <a:cubicBezTo>
                  <a:pt x="1678210" y="580967"/>
                  <a:pt x="1606238" y="577386"/>
                  <a:pt x="1534375" y="572430"/>
                </a:cubicBezTo>
                <a:cubicBezTo>
                  <a:pt x="1401099" y="550216"/>
                  <a:pt x="1475265" y="559233"/>
                  <a:pt x="1311351" y="550127"/>
                </a:cubicBezTo>
                <a:cubicBezTo>
                  <a:pt x="1259312" y="552605"/>
                  <a:pt x="1207151" y="553234"/>
                  <a:pt x="1155233" y="557561"/>
                </a:cubicBezTo>
                <a:cubicBezTo>
                  <a:pt x="1147424" y="558212"/>
                  <a:pt x="1140466" y="562843"/>
                  <a:pt x="1132931" y="564996"/>
                </a:cubicBezTo>
                <a:cubicBezTo>
                  <a:pt x="1123107" y="567803"/>
                  <a:pt x="1113349" y="571302"/>
                  <a:pt x="1103194" y="572430"/>
                </a:cubicBezTo>
                <a:cubicBezTo>
                  <a:pt x="1068626" y="576271"/>
                  <a:pt x="1033809" y="577386"/>
                  <a:pt x="999116" y="579864"/>
                </a:cubicBezTo>
                <a:cubicBezTo>
                  <a:pt x="840284" y="615160"/>
                  <a:pt x="885640" y="610675"/>
                  <a:pt x="605107" y="587298"/>
                </a:cubicBezTo>
                <a:cubicBezTo>
                  <a:pt x="592760" y="586269"/>
                  <a:pt x="587626" y="566812"/>
                  <a:pt x="575370" y="564996"/>
                </a:cubicBezTo>
                <a:cubicBezTo>
                  <a:pt x="518937" y="556635"/>
                  <a:pt x="461380" y="560039"/>
                  <a:pt x="404385" y="557561"/>
                </a:cubicBezTo>
                <a:cubicBezTo>
                  <a:pt x="340572" y="536291"/>
                  <a:pt x="442151" y="568861"/>
                  <a:pt x="337477" y="542693"/>
                </a:cubicBezTo>
                <a:cubicBezTo>
                  <a:pt x="265745" y="524760"/>
                  <a:pt x="319742" y="532662"/>
                  <a:pt x="255702" y="512957"/>
                </a:cubicBezTo>
                <a:cubicBezTo>
                  <a:pt x="236171" y="506947"/>
                  <a:pt x="214506" y="507226"/>
                  <a:pt x="196229" y="498088"/>
                </a:cubicBezTo>
                <a:cubicBezTo>
                  <a:pt x="186317" y="493132"/>
                  <a:pt x="175995" y="488922"/>
                  <a:pt x="166492" y="483220"/>
                </a:cubicBezTo>
                <a:cubicBezTo>
                  <a:pt x="151169" y="474026"/>
                  <a:pt x="121887" y="453483"/>
                  <a:pt x="121887" y="453483"/>
                </a:cubicBezTo>
                <a:cubicBezTo>
                  <a:pt x="116931" y="446049"/>
                  <a:pt x="112739" y="438045"/>
                  <a:pt x="107019" y="431181"/>
                </a:cubicBezTo>
                <a:cubicBezTo>
                  <a:pt x="100288" y="423104"/>
                  <a:pt x="90827" y="417433"/>
                  <a:pt x="84716" y="408878"/>
                </a:cubicBezTo>
                <a:cubicBezTo>
                  <a:pt x="78275" y="399860"/>
                  <a:pt x="74804" y="389054"/>
                  <a:pt x="69848" y="379142"/>
                </a:cubicBezTo>
                <a:cubicBezTo>
                  <a:pt x="67370" y="369230"/>
                  <a:pt x="65221" y="359229"/>
                  <a:pt x="62414" y="349405"/>
                </a:cubicBezTo>
                <a:cubicBezTo>
                  <a:pt x="48174" y="299564"/>
                  <a:pt x="57778" y="355966"/>
                  <a:pt x="40111" y="267630"/>
                </a:cubicBezTo>
                <a:cubicBezTo>
                  <a:pt x="38512" y="259635"/>
                  <a:pt x="32101" y="219588"/>
                  <a:pt x="25243" y="208157"/>
                </a:cubicBezTo>
                <a:cubicBezTo>
                  <a:pt x="21637" y="202147"/>
                  <a:pt x="15331" y="198244"/>
                  <a:pt x="10375" y="193288"/>
                </a:cubicBezTo>
                <a:cubicBezTo>
                  <a:pt x="17949" y="3933"/>
                  <a:pt x="-26029" y="51279"/>
                  <a:pt x="25243" y="0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93C6E3-636A-4DA2-8B53-47E99B5A32F4}"/>
              </a:ext>
            </a:extLst>
          </p:cNvPr>
          <p:cNvSpPr/>
          <p:nvPr/>
        </p:nvSpPr>
        <p:spPr>
          <a:xfrm>
            <a:off x="1412487" y="2750634"/>
            <a:ext cx="2074127" cy="1081137"/>
          </a:xfrm>
          <a:custGeom>
            <a:avLst/>
            <a:gdLst>
              <a:gd name="connsiteX0" fmla="*/ 0 w 2074127"/>
              <a:gd name="connsiteY0" fmla="*/ 1063083 h 1081137"/>
              <a:gd name="connsiteX1" fmla="*/ 118947 w 2074127"/>
              <a:gd name="connsiteY1" fmla="*/ 1070517 h 1081137"/>
              <a:gd name="connsiteX2" fmla="*/ 141249 w 2074127"/>
              <a:gd name="connsiteY2" fmla="*/ 1055649 h 1081137"/>
              <a:gd name="connsiteX3" fmla="*/ 163552 w 2074127"/>
              <a:gd name="connsiteY3" fmla="*/ 1048215 h 1081137"/>
              <a:gd name="connsiteX4" fmla="*/ 245327 w 2074127"/>
              <a:gd name="connsiteY4" fmla="*/ 981307 h 1081137"/>
              <a:gd name="connsiteX5" fmla="*/ 267630 w 2074127"/>
              <a:gd name="connsiteY5" fmla="*/ 959005 h 1081137"/>
              <a:gd name="connsiteX6" fmla="*/ 289932 w 2074127"/>
              <a:gd name="connsiteY6" fmla="*/ 906966 h 1081137"/>
              <a:gd name="connsiteX7" fmla="*/ 319669 w 2074127"/>
              <a:gd name="connsiteY7" fmla="*/ 847493 h 1081137"/>
              <a:gd name="connsiteX8" fmla="*/ 341971 w 2074127"/>
              <a:gd name="connsiteY8" fmla="*/ 825190 h 1081137"/>
              <a:gd name="connsiteX9" fmla="*/ 364274 w 2074127"/>
              <a:gd name="connsiteY9" fmla="*/ 780586 h 1081137"/>
              <a:gd name="connsiteX10" fmla="*/ 416313 w 2074127"/>
              <a:gd name="connsiteY10" fmla="*/ 721112 h 1081137"/>
              <a:gd name="connsiteX11" fmla="*/ 446049 w 2074127"/>
              <a:gd name="connsiteY11" fmla="*/ 646771 h 1081137"/>
              <a:gd name="connsiteX12" fmla="*/ 468352 w 2074127"/>
              <a:gd name="connsiteY12" fmla="*/ 609600 h 1081137"/>
              <a:gd name="connsiteX13" fmla="*/ 490654 w 2074127"/>
              <a:gd name="connsiteY13" fmla="*/ 535259 h 1081137"/>
              <a:gd name="connsiteX14" fmla="*/ 535259 w 2074127"/>
              <a:gd name="connsiteY14" fmla="*/ 475786 h 1081137"/>
              <a:gd name="connsiteX15" fmla="*/ 550127 w 2074127"/>
              <a:gd name="connsiteY15" fmla="*/ 446049 h 1081137"/>
              <a:gd name="connsiteX16" fmla="*/ 564995 w 2074127"/>
              <a:gd name="connsiteY16" fmla="*/ 423746 h 1081137"/>
              <a:gd name="connsiteX17" fmla="*/ 572430 w 2074127"/>
              <a:gd name="connsiteY17" fmla="*/ 401444 h 1081137"/>
              <a:gd name="connsiteX18" fmla="*/ 602166 w 2074127"/>
              <a:gd name="connsiteY18" fmla="*/ 341971 h 1081137"/>
              <a:gd name="connsiteX19" fmla="*/ 609600 w 2074127"/>
              <a:gd name="connsiteY19" fmla="*/ 312234 h 1081137"/>
              <a:gd name="connsiteX20" fmla="*/ 646771 w 2074127"/>
              <a:gd name="connsiteY20" fmla="*/ 275064 h 1081137"/>
              <a:gd name="connsiteX21" fmla="*/ 669074 w 2074127"/>
              <a:gd name="connsiteY21" fmla="*/ 245327 h 1081137"/>
              <a:gd name="connsiteX22" fmla="*/ 676508 w 2074127"/>
              <a:gd name="connsiteY22" fmla="*/ 223025 h 1081137"/>
              <a:gd name="connsiteX23" fmla="*/ 706244 w 2074127"/>
              <a:gd name="connsiteY23" fmla="*/ 193288 h 1081137"/>
              <a:gd name="connsiteX24" fmla="*/ 758283 w 2074127"/>
              <a:gd name="connsiteY24" fmla="*/ 163551 h 1081137"/>
              <a:gd name="connsiteX25" fmla="*/ 795454 w 2074127"/>
              <a:gd name="connsiteY25" fmla="*/ 126381 h 1081137"/>
              <a:gd name="connsiteX26" fmla="*/ 810322 w 2074127"/>
              <a:gd name="connsiteY26" fmla="*/ 104078 h 1081137"/>
              <a:gd name="connsiteX27" fmla="*/ 832625 w 2074127"/>
              <a:gd name="connsiteY27" fmla="*/ 89210 h 1081137"/>
              <a:gd name="connsiteX28" fmla="*/ 877230 w 2074127"/>
              <a:gd name="connsiteY28" fmla="*/ 52039 h 1081137"/>
              <a:gd name="connsiteX29" fmla="*/ 899532 w 2074127"/>
              <a:gd name="connsiteY29" fmla="*/ 44605 h 1081137"/>
              <a:gd name="connsiteX30" fmla="*/ 936703 w 2074127"/>
              <a:gd name="connsiteY30" fmla="*/ 14868 h 1081137"/>
              <a:gd name="connsiteX31" fmla="*/ 966439 w 2074127"/>
              <a:gd name="connsiteY31" fmla="*/ 0 h 1081137"/>
              <a:gd name="connsiteX32" fmla="*/ 1040781 w 2074127"/>
              <a:gd name="connsiteY32" fmla="*/ 7434 h 1081137"/>
              <a:gd name="connsiteX33" fmla="*/ 1055649 w 2074127"/>
              <a:gd name="connsiteY33" fmla="*/ 29737 h 1081137"/>
              <a:gd name="connsiteX34" fmla="*/ 1077952 w 2074127"/>
              <a:gd name="connsiteY34" fmla="*/ 44605 h 1081137"/>
              <a:gd name="connsiteX35" fmla="*/ 1107688 w 2074127"/>
              <a:gd name="connsiteY35" fmla="*/ 66907 h 1081137"/>
              <a:gd name="connsiteX36" fmla="*/ 1204332 w 2074127"/>
              <a:gd name="connsiteY36" fmla="*/ 81776 h 1081137"/>
              <a:gd name="connsiteX37" fmla="*/ 1286108 w 2074127"/>
              <a:gd name="connsiteY37" fmla="*/ 104078 h 1081137"/>
              <a:gd name="connsiteX38" fmla="*/ 1330713 w 2074127"/>
              <a:gd name="connsiteY38" fmla="*/ 133815 h 1081137"/>
              <a:gd name="connsiteX39" fmla="*/ 1353015 w 2074127"/>
              <a:gd name="connsiteY39" fmla="*/ 148683 h 1081137"/>
              <a:gd name="connsiteX40" fmla="*/ 1397620 w 2074127"/>
              <a:gd name="connsiteY40" fmla="*/ 193288 h 1081137"/>
              <a:gd name="connsiteX41" fmla="*/ 1419922 w 2074127"/>
              <a:gd name="connsiteY41" fmla="*/ 215590 h 1081137"/>
              <a:gd name="connsiteX42" fmla="*/ 1457093 w 2074127"/>
              <a:gd name="connsiteY42" fmla="*/ 260195 h 1081137"/>
              <a:gd name="connsiteX43" fmla="*/ 1494264 w 2074127"/>
              <a:gd name="connsiteY43" fmla="*/ 297366 h 1081137"/>
              <a:gd name="connsiteX44" fmla="*/ 1516566 w 2074127"/>
              <a:gd name="connsiteY44" fmla="*/ 341971 h 1081137"/>
              <a:gd name="connsiteX45" fmla="*/ 1531435 w 2074127"/>
              <a:gd name="connsiteY45" fmla="*/ 401444 h 1081137"/>
              <a:gd name="connsiteX46" fmla="*/ 1576039 w 2074127"/>
              <a:gd name="connsiteY46" fmla="*/ 446049 h 1081137"/>
              <a:gd name="connsiteX47" fmla="*/ 1590908 w 2074127"/>
              <a:gd name="connsiteY47" fmla="*/ 468351 h 1081137"/>
              <a:gd name="connsiteX48" fmla="*/ 1628078 w 2074127"/>
              <a:gd name="connsiteY48" fmla="*/ 505522 h 1081137"/>
              <a:gd name="connsiteX49" fmla="*/ 1642947 w 2074127"/>
              <a:gd name="connsiteY49" fmla="*/ 520390 h 1081137"/>
              <a:gd name="connsiteX50" fmla="*/ 1717288 w 2074127"/>
              <a:gd name="connsiteY50" fmla="*/ 609600 h 1081137"/>
              <a:gd name="connsiteX51" fmla="*/ 1739591 w 2074127"/>
              <a:gd name="connsiteY51" fmla="*/ 631903 h 1081137"/>
              <a:gd name="connsiteX52" fmla="*/ 1761893 w 2074127"/>
              <a:gd name="connsiteY52" fmla="*/ 654205 h 1081137"/>
              <a:gd name="connsiteX53" fmla="*/ 1806498 w 2074127"/>
              <a:gd name="connsiteY53" fmla="*/ 683942 h 1081137"/>
              <a:gd name="connsiteX54" fmla="*/ 1828800 w 2074127"/>
              <a:gd name="connsiteY54" fmla="*/ 706244 h 1081137"/>
              <a:gd name="connsiteX55" fmla="*/ 1843669 w 2074127"/>
              <a:gd name="connsiteY55" fmla="*/ 735981 h 1081137"/>
              <a:gd name="connsiteX56" fmla="*/ 1873405 w 2074127"/>
              <a:gd name="connsiteY56" fmla="*/ 758283 h 1081137"/>
              <a:gd name="connsiteX57" fmla="*/ 1880839 w 2074127"/>
              <a:gd name="connsiteY57" fmla="*/ 780586 h 1081137"/>
              <a:gd name="connsiteX58" fmla="*/ 1903142 w 2074127"/>
              <a:gd name="connsiteY58" fmla="*/ 795454 h 1081137"/>
              <a:gd name="connsiteX59" fmla="*/ 1977483 w 2074127"/>
              <a:gd name="connsiteY59" fmla="*/ 817756 h 1081137"/>
              <a:gd name="connsiteX60" fmla="*/ 2074127 w 2074127"/>
              <a:gd name="connsiteY60" fmla="*/ 817756 h 108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074127" h="1081137">
                <a:moveTo>
                  <a:pt x="0" y="1063083"/>
                </a:moveTo>
                <a:cubicBezTo>
                  <a:pt x="53275" y="1084393"/>
                  <a:pt x="42975" y="1086796"/>
                  <a:pt x="118947" y="1070517"/>
                </a:cubicBezTo>
                <a:cubicBezTo>
                  <a:pt x="127683" y="1068645"/>
                  <a:pt x="133258" y="1059645"/>
                  <a:pt x="141249" y="1055649"/>
                </a:cubicBezTo>
                <a:cubicBezTo>
                  <a:pt x="148258" y="1052145"/>
                  <a:pt x="156118" y="1050693"/>
                  <a:pt x="163552" y="1048215"/>
                </a:cubicBezTo>
                <a:cubicBezTo>
                  <a:pt x="222738" y="1008756"/>
                  <a:pt x="195518" y="1031115"/>
                  <a:pt x="245327" y="981307"/>
                </a:cubicBezTo>
                <a:lnTo>
                  <a:pt x="267630" y="959005"/>
                </a:lnTo>
                <a:cubicBezTo>
                  <a:pt x="282899" y="913197"/>
                  <a:pt x="265435" y="962086"/>
                  <a:pt x="289932" y="906966"/>
                </a:cubicBezTo>
                <a:cubicBezTo>
                  <a:pt x="302947" y="877680"/>
                  <a:pt x="300859" y="870065"/>
                  <a:pt x="319669" y="847493"/>
                </a:cubicBezTo>
                <a:cubicBezTo>
                  <a:pt x="326400" y="839416"/>
                  <a:pt x="334537" y="832624"/>
                  <a:pt x="341971" y="825190"/>
                </a:cubicBezTo>
                <a:cubicBezTo>
                  <a:pt x="348990" y="804132"/>
                  <a:pt x="348752" y="798325"/>
                  <a:pt x="364274" y="780586"/>
                </a:cubicBezTo>
                <a:cubicBezTo>
                  <a:pt x="425155" y="711008"/>
                  <a:pt x="382855" y="771298"/>
                  <a:pt x="416313" y="721112"/>
                </a:cubicBezTo>
                <a:cubicBezTo>
                  <a:pt x="450157" y="619579"/>
                  <a:pt x="413232" y="723344"/>
                  <a:pt x="446049" y="646771"/>
                </a:cubicBezTo>
                <a:cubicBezTo>
                  <a:pt x="460525" y="612993"/>
                  <a:pt x="443626" y="634325"/>
                  <a:pt x="468352" y="609600"/>
                </a:cubicBezTo>
                <a:cubicBezTo>
                  <a:pt x="471721" y="596123"/>
                  <a:pt x="484621" y="541292"/>
                  <a:pt x="490654" y="535259"/>
                </a:cubicBezTo>
                <a:cubicBezTo>
                  <a:pt x="511561" y="514351"/>
                  <a:pt x="518450" y="509404"/>
                  <a:pt x="535259" y="475786"/>
                </a:cubicBezTo>
                <a:cubicBezTo>
                  <a:pt x="540215" y="465874"/>
                  <a:pt x="544629" y="455671"/>
                  <a:pt x="550127" y="446049"/>
                </a:cubicBezTo>
                <a:cubicBezTo>
                  <a:pt x="554560" y="438291"/>
                  <a:pt x="560999" y="431738"/>
                  <a:pt x="564995" y="423746"/>
                </a:cubicBezTo>
                <a:cubicBezTo>
                  <a:pt x="568500" y="416737"/>
                  <a:pt x="569187" y="408578"/>
                  <a:pt x="572430" y="401444"/>
                </a:cubicBezTo>
                <a:cubicBezTo>
                  <a:pt x="581602" y="381267"/>
                  <a:pt x="602166" y="341971"/>
                  <a:pt x="602166" y="341971"/>
                </a:cubicBezTo>
                <a:cubicBezTo>
                  <a:pt x="604644" y="332059"/>
                  <a:pt x="605575" y="321625"/>
                  <a:pt x="609600" y="312234"/>
                </a:cubicBezTo>
                <a:cubicBezTo>
                  <a:pt x="624468" y="277543"/>
                  <a:pt x="621992" y="299843"/>
                  <a:pt x="646771" y="275064"/>
                </a:cubicBezTo>
                <a:cubicBezTo>
                  <a:pt x="655532" y="266303"/>
                  <a:pt x="661640" y="255239"/>
                  <a:pt x="669074" y="245327"/>
                </a:cubicBezTo>
                <a:cubicBezTo>
                  <a:pt x="671552" y="237893"/>
                  <a:pt x="671953" y="229402"/>
                  <a:pt x="676508" y="223025"/>
                </a:cubicBezTo>
                <a:cubicBezTo>
                  <a:pt x="684656" y="211618"/>
                  <a:pt x="695030" y="201699"/>
                  <a:pt x="706244" y="193288"/>
                </a:cubicBezTo>
                <a:cubicBezTo>
                  <a:pt x="754284" y="157258"/>
                  <a:pt x="718447" y="198407"/>
                  <a:pt x="758283" y="163551"/>
                </a:cubicBezTo>
                <a:cubicBezTo>
                  <a:pt x="771470" y="152012"/>
                  <a:pt x="785735" y="140961"/>
                  <a:pt x="795454" y="126381"/>
                </a:cubicBezTo>
                <a:cubicBezTo>
                  <a:pt x="800410" y="118947"/>
                  <a:pt x="804004" y="110396"/>
                  <a:pt x="810322" y="104078"/>
                </a:cubicBezTo>
                <a:cubicBezTo>
                  <a:pt x="816640" y="97760"/>
                  <a:pt x="825761" y="94930"/>
                  <a:pt x="832625" y="89210"/>
                </a:cubicBezTo>
                <a:cubicBezTo>
                  <a:pt x="857292" y="68654"/>
                  <a:pt x="849539" y="65884"/>
                  <a:pt x="877230" y="52039"/>
                </a:cubicBezTo>
                <a:cubicBezTo>
                  <a:pt x="884239" y="48535"/>
                  <a:pt x="892523" y="48109"/>
                  <a:pt x="899532" y="44605"/>
                </a:cubicBezTo>
                <a:cubicBezTo>
                  <a:pt x="953550" y="17597"/>
                  <a:pt x="895213" y="42529"/>
                  <a:pt x="936703" y="14868"/>
                </a:cubicBezTo>
                <a:cubicBezTo>
                  <a:pt x="945924" y="8721"/>
                  <a:pt x="956527" y="4956"/>
                  <a:pt x="966439" y="0"/>
                </a:cubicBezTo>
                <a:cubicBezTo>
                  <a:pt x="991220" y="2478"/>
                  <a:pt x="1017155" y="-441"/>
                  <a:pt x="1040781" y="7434"/>
                </a:cubicBezTo>
                <a:cubicBezTo>
                  <a:pt x="1049257" y="10259"/>
                  <a:pt x="1049331" y="23419"/>
                  <a:pt x="1055649" y="29737"/>
                </a:cubicBezTo>
                <a:cubicBezTo>
                  <a:pt x="1061967" y="36055"/>
                  <a:pt x="1070681" y="39412"/>
                  <a:pt x="1077952" y="44605"/>
                </a:cubicBezTo>
                <a:cubicBezTo>
                  <a:pt x="1088034" y="51806"/>
                  <a:pt x="1096606" y="61366"/>
                  <a:pt x="1107688" y="66907"/>
                </a:cubicBezTo>
                <a:cubicBezTo>
                  <a:pt x="1126086" y="76106"/>
                  <a:pt x="1199982" y="81293"/>
                  <a:pt x="1204332" y="81776"/>
                </a:cubicBezTo>
                <a:cubicBezTo>
                  <a:pt x="1271407" y="98545"/>
                  <a:pt x="1244419" y="90182"/>
                  <a:pt x="1286108" y="104078"/>
                </a:cubicBezTo>
                <a:lnTo>
                  <a:pt x="1330713" y="133815"/>
                </a:lnTo>
                <a:cubicBezTo>
                  <a:pt x="1338147" y="138771"/>
                  <a:pt x="1346697" y="142365"/>
                  <a:pt x="1353015" y="148683"/>
                </a:cubicBezTo>
                <a:lnTo>
                  <a:pt x="1397620" y="193288"/>
                </a:lnTo>
                <a:cubicBezTo>
                  <a:pt x="1405054" y="200722"/>
                  <a:pt x="1414090" y="206842"/>
                  <a:pt x="1419922" y="215590"/>
                </a:cubicBezTo>
                <a:cubicBezTo>
                  <a:pt x="1456844" y="270972"/>
                  <a:pt x="1409387" y="202946"/>
                  <a:pt x="1457093" y="260195"/>
                </a:cubicBezTo>
                <a:cubicBezTo>
                  <a:pt x="1488068" y="297366"/>
                  <a:pt x="1453375" y="270108"/>
                  <a:pt x="1494264" y="297366"/>
                </a:cubicBezTo>
                <a:cubicBezTo>
                  <a:pt x="1512949" y="353422"/>
                  <a:pt x="1487744" y="284326"/>
                  <a:pt x="1516566" y="341971"/>
                </a:cubicBezTo>
                <a:cubicBezTo>
                  <a:pt x="1543474" y="395789"/>
                  <a:pt x="1497504" y="325100"/>
                  <a:pt x="1531435" y="401444"/>
                </a:cubicBezTo>
                <a:cubicBezTo>
                  <a:pt x="1543083" y="427652"/>
                  <a:pt x="1554976" y="432007"/>
                  <a:pt x="1576039" y="446049"/>
                </a:cubicBezTo>
                <a:cubicBezTo>
                  <a:pt x="1580995" y="453483"/>
                  <a:pt x="1585024" y="461627"/>
                  <a:pt x="1590908" y="468351"/>
                </a:cubicBezTo>
                <a:cubicBezTo>
                  <a:pt x="1602447" y="481538"/>
                  <a:pt x="1615688" y="493132"/>
                  <a:pt x="1628078" y="505522"/>
                </a:cubicBezTo>
                <a:cubicBezTo>
                  <a:pt x="1633034" y="510478"/>
                  <a:pt x="1639059" y="514558"/>
                  <a:pt x="1642947" y="520390"/>
                </a:cubicBezTo>
                <a:cubicBezTo>
                  <a:pt x="1684346" y="582491"/>
                  <a:pt x="1660047" y="552359"/>
                  <a:pt x="1717288" y="609600"/>
                </a:cubicBezTo>
                <a:lnTo>
                  <a:pt x="1739591" y="631903"/>
                </a:lnTo>
                <a:cubicBezTo>
                  <a:pt x="1747025" y="639337"/>
                  <a:pt x="1753145" y="648373"/>
                  <a:pt x="1761893" y="654205"/>
                </a:cubicBezTo>
                <a:cubicBezTo>
                  <a:pt x="1776761" y="664117"/>
                  <a:pt x="1793862" y="671306"/>
                  <a:pt x="1806498" y="683942"/>
                </a:cubicBezTo>
                <a:cubicBezTo>
                  <a:pt x="1813932" y="691376"/>
                  <a:pt x="1822689" y="697689"/>
                  <a:pt x="1828800" y="706244"/>
                </a:cubicBezTo>
                <a:cubicBezTo>
                  <a:pt x="1835242" y="715262"/>
                  <a:pt x="1836457" y="727567"/>
                  <a:pt x="1843669" y="735981"/>
                </a:cubicBezTo>
                <a:cubicBezTo>
                  <a:pt x="1851732" y="745388"/>
                  <a:pt x="1863493" y="750849"/>
                  <a:pt x="1873405" y="758283"/>
                </a:cubicBezTo>
                <a:cubicBezTo>
                  <a:pt x="1875883" y="765717"/>
                  <a:pt x="1875944" y="774467"/>
                  <a:pt x="1880839" y="780586"/>
                </a:cubicBezTo>
                <a:cubicBezTo>
                  <a:pt x="1886421" y="787563"/>
                  <a:pt x="1894977" y="791825"/>
                  <a:pt x="1903142" y="795454"/>
                </a:cubicBezTo>
                <a:cubicBezTo>
                  <a:pt x="1907617" y="797443"/>
                  <a:pt x="1965022" y="817023"/>
                  <a:pt x="1977483" y="817756"/>
                </a:cubicBezTo>
                <a:cubicBezTo>
                  <a:pt x="2009642" y="819648"/>
                  <a:pt x="2041912" y="817756"/>
                  <a:pt x="2074127" y="817756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0F48F9-CC06-42E7-ABD5-206F7D264305}"/>
              </a:ext>
            </a:extLst>
          </p:cNvPr>
          <p:cNvSpPr/>
          <p:nvPr/>
        </p:nvSpPr>
        <p:spPr>
          <a:xfrm>
            <a:off x="3516351" y="3150436"/>
            <a:ext cx="2527610" cy="388218"/>
          </a:xfrm>
          <a:custGeom>
            <a:avLst/>
            <a:gdLst>
              <a:gd name="connsiteX0" fmla="*/ 0 w 2527610"/>
              <a:gd name="connsiteY0" fmla="*/ 388218 h 388218"/>
              <a:gd name="connsiteX1" fmla="*/ 74342 w 2527610"/>
              <a:gd name="connsiteY1" fmla="*/ 373350 h 388218"/>
              <a:gd name="connsiteX2" fmla="*/ 96644 w 2527610"/>
              <a:gd name="connsiteY2" fmla="*/ 358482 h 388218"/>
              <a:gd name="connsiteX3" fmla="*/ 141249 w 2527610"/>
              <a:gd name="connsiteY3" fmla="*/ 343613 h 388218"/>
              <a:gd name="connsiteX4" fmla="*/ 185854 w 2527610"/>
              <a:gd name="connsiteY4" fmla="*/ 306443 h 388218"/>
              <a:gd name="connsiteX5" fmla="*/ 237893 w 2527610"/>
              <a:gd name="connsiteY5" fmla="*/ 291574 h 388218"/>
              <a:gd name="connsiteX6" fmla="*/ 275064 w 2527610"/>
              <a:gd name="connsiteY6" fmla="*/ 269272 h 388218"/>
              <a:gd name="connsiteX7" fmla="*/ 341971 w 2527610"/>
              <a:gd name="connsiteY7" fmla="*/ 209799 h 388218"/>
              <a:gd name="connsiteX8" fmla="*/ 356839 w 2527610"/>
              <a:gd name="connsiteY8" fmla="*/ 187496 h 388218"/>
              <a:gd name="connsiteX9" fmla="*/ 371708 w 2527610"/>
              <a:gd name="connsiteY9" fmla="*/ 172628 h 388218"/>
              <a:gd name="connsiteX10" fmla="*/ 401444 w 2527610"/>
              <a:gd name="connsiteY10" fmla="*/ 128023 h 388218"/>
              <a:gd name="connsiteX11" fmla="*/ 423747 w 2527610"/>
              <a:gd name="connsiteY11" fmla="*/ 113155 h 388218"/>
              <a:gd name="connsiteX12" fmla="*/ 446049 w 2527610"/>
              <a:gd name="connsiteY12" fmla="*/ 90852 h 388218"/>
              <a:gd name="connsiteX13" fmla="*/ 468351 w 2527610"/>
              <a:gd name="connsiteY13" fmla="*/ 83418 h 388218"/>
              <a:gd name="connsiteX14" fmla="*/ 535259 w 2527610"/>
              <a:gd name="connsiteY14" fmla="*/ 46248 h 388218"/>
              <a:gd name="connsiteX15" fmla="*/ 557561 w 2527610"/>
              <a:gd name="connsiteY15" fmla="*/ 31379 h 388218"/>
              <a:gd name="connsiteX16" fmla="*/ 624469 w 2527610"/>
              <a:gd name="connsiteY16" fmla="*/ 16511 h 388218"/>
              <a:gd name="connsiteX17" fmla="*/ 661639 w 2527610"/>
              <a:gd name="connsiteY17" fmla="*/ 1643 h 388218"/>
              <a:gd name="connsiteX18" fmla="*/ 936703 w 2527610"/>
              <a:gd name="connsiteY18" fmla="*/ 16511 h 388218"/>
              <a:gd name="connsiteX19" fmla="*/ 981308 w 2527610"/>
              <a:gd name="connsiteY19" fmla="*/ 46248 h 388218"/>
              <a:gd name="connsiteX20" fmla="*/ 1011044 w 2527610"/>
              <a:gd name="connsiteY20" fmla="*/ 68550 h 388218"/>
              <a:gd name="connsiteX21" fmla="*/ 1063083 w 2527610"/>
              <a:gd name="connsiteY21" fmla="*/ 83418 h 388218"/>
              <a:gd name="connsiteX22" fmla="*/ 1100254 w 2527610"/>
              <a:gd name="connsiteY22" fmla="*/ 105721 h 388218"/>
              <a:gd name="connsiteX23" fmla="*/ 1152293 w 2527610"/>
              <a:gd name="connsiteY23" fmla="*/ 135457 h 388218"/>
              <a:gd name="connsiteX24" fmla="*/ 1167161 w 2527610"/>
              <a:gd name="connsiteY24" fmla="*/ 150326 h 388218"/>
              <a:gd name="connsiteX25" fmla="*/ 1211766 w 2527610"/>
              <a:gd name="connsiteY25" fmla="*/ 165194 h 388218"/>
              <a:gd name="connsiteX26" fmla="*/ 1263805 w 2527610"/>
              <a:gd name="connsiteY26" fmla="*/ 180062 h 388218"/>
              <a:gd name="connsiteX27" fmla="*/ 1286108 w 2527610"/>
              <a:gd name="connsiteY27" fmla="*/ 187496 h 388218"/>
              <a:gd name="connsiteX28" fmla="*/ 1300976 w 2527610"/>
              <a:gd name="connsiteY28" fmla="*/ 202365 h 388218"/>
              <a:gd name="connsiteX29" fmla="*/ 1345581 w 2527610"/>
              <a:gd name="connsiteY29" fmla="*/ 217233 h 388218"/>
              <a:gd name="connsiteX30" fmla="*/ 1367883 w 2527610"/>
              <a:gd name="connsiteY30" fmla="*/ 232101 h 388218"/>
              <a:gd name="connsiteX31" fmla="*/ 1390186 w 2527610"/>
              <a:gd name="connsiteY31" fmla="*/ 239535 h 388218"/>
              <a:gd name="connsiteX32" fmla="*/ 1427356 w 2527610"/>
              <a:gd name="connsiteY32" fmla="*/ 269272 h 388218"/>
              <a:gd name="connsiteX33" fmla="*/ 1516566 w 2527610"/>
              <a:gd name="connsiteY33" fmla="*/ 284140 h 388218"/>
              <a:gd name="connsiteX34" fmla="*/ 1538869 w 2527610"/>
              <a:gd name="connsiteY34" fmla="*/ 299008 h 388218"/>
              <a:gd name="connsiteX35" fmla="*/ 1576039 w 2527610"/>
              <a:gd name="connsiteY35" fmla="*/ 306443 h 388218"/>
              <a:gd name="connsiteX36" fmla="*/ 1709854 w 2527610"/>
              <a:gd name="connsiteY36" fmla="*/ 313877 h 388218"/>
              <a:gd name="connsiteX37" fmla="*/ 1776761 w 2527610"/>
              <a:gd name="connsiteY37" fmla="*/ 321311 h 388218"/>
              <a:gd name="connsiteX38" fmla="*/ 1821366 w 2527610"/>
              <a:gd name="connsiteY38" fmla="*/ 336179 h 388218"/>
              <a:gd name="connsiteX39" fmla="*/ 1865971 w 2527610"/>
              <a:gd name="connsiteY39" fmla="*/ 343613 h 388218"/>
              <a:gd name="connsiteX40" fmla="*/ 2297151 w 2527610"/>
              <a:gd name="connsiteY40" fmla="*/ 328745 h 388218"/>
              <a:gd name="connsiteX41" fmla="*/ 2319454 w 2527610"/>
              <a:gd name="connsiteY41" fmla="*/ 321311 h 388218"/>
              <a:gd name="connsiteX42" fmla="*/ 2371493 w 2527610"/>
              <a:gd name="connsiteY42" fmla="*/ 313877 h 388218"/>
              <a:gd name="connsiteX43" fmla="*/ 2408664 w 2527610"/>
              <a:gd name="connsiteY43" fmla="*/ 306443 h 388218"/>
              <a:gd name="connsiteX44" fmla="*/ 2460703 w 2527610"/>
              <a:gd name="connsiteY44" fmla="*/ 284140 h 388218"/>
              <a:gd name="connsiteX45" fmla="*/ 2505308 w 2527610"/>
              <a:gd name="connsiteY45" fmla="*/ 269272 h 388218"/>
              <a:gd name="connsiteX46" fmla="*/ 2527610 w 2527610"/>
              <a:gd name="connsiteY46" fmla="*/ 254404 h 388218"/>
              <a:gd name="connsiteX0" fmla="*/ 0 w 2527610"/>
              <a:gd name="connsiteY0" fmla="*/ 388218 h 388218"/>
              <a:gd name="connsiteX1" fmla="*/ 74342 w 2527610"/>
              <a:gd name="connsiteY1" fmla="*/ 373350 h 388218"/>
              <a:gd name="connsiteX2" fmla="*/ 96644 w 2527610"/>
              <a:gd name="connsiteY2" fmla="*/ 358482 h 388218"/>
              <a:gd name="connsiteX3" fmla="*/ 141249 w 2527610"/>
              <a:gd name="connsiteY3" fmla="*/ 343613 h 388218"/>
              <a:gd name="connsiteX4" fmla="*/ 185854 w 2527610"/>
              <a:gd name="connsiteY4" fmla="*/ 306443 h 388218"/>
              <a:gd name="connsiteX5" fmla="*/ 237893 w 2527610"/>
              <a:gd name="connsiteY5" fmla="*/ 291574 h 388218"/>
              <a:gd name="connsiteX6" fmla="*/ 275064 w 2527610"/>
              <a:gd name="connsiteY6" fmla="*/ 269272 h 388218"/>
              <a:gd name="connsiteX7" fmla="*/ 341971 w 2527610"/>
              <a:gd name="connsiteY7" fmla="*/ 209799 h 388218"/>
              <a:gd name="connsiteX8" fmla="*/ 356839 w 2527610"/>
              <a:gd name="connsiteY8" fmla="*/ 187496 h 388218"/>
              <a:gd name="connsiteX9" fmla="*/ 371708 w 2527610"/>
              <a:gd name="connsiteY9" fmla="*/ 172628 h 388218"/>
              <a:gd name="connsiteX10" fmla="*/ 401444 w 2527610"/>
              <a:gd name="connsiteY10" fmla="*/ 128023 h 388218"/>
              <a:gd name="connsiteX11" fmla="*/ 423747 w 2527610"/>
              <a:gd name="connsiteY11" fmla="*/ 113155 h 388218"/>
              <a:gd name="connsiteX12" fmla="*/ 446049 w 2527610"/>
              <a:gd name="connsiteY12" fmla="*/ 90852 h 388218"/>
              <a:gd name="connsiteX13" fmla="*/ 468351 w 2527610"/>
              <a:gd name="connsiteY13" fmla="*/ 83418 h 388218"/>
              <a:gd name="connsiteX14" fmla="*/ 535259 w 2527610"/>
              <a:gd name="connsiteY14" fmla="*/ 46248 h 388218"/>
              <a:gd name="connsiteX15" fmla="*/ 557561 w 2527610"/>
              <a:gd name="connsiteY15" fmla="*/ 31379 h 388218"/>
              <a:gd name="connsiteX16" fmla="*/ 624469 w 2527610"/>
              <a:gd name="connsiteY16" fmla="*/ 16511 h 388218"/>
              <a:gd name="connsiteX17" fmla="*/ 661639 w 2527610"/>
              <a:gd name="connsiteY17" fmla="*/ 1643 h 388218"/>
              <a:gd name="connsiteX18" fmla="*/ 936703 w 2527610"/>
              <a:gd name="connsiteY18" fmla="*/ 16511 h 388218"/>
              <a:gd name="connsiteX19" fmla="*/ 981308 w 2527610"/>
              <a:gd name="connsiteY19" fmla="*/ 46248 h 388218"/>
              <a:gd name="connsiteX20" fmla="*/ 993682 w 2527610"/>
              <a:gd name="connsiteY20" fmla="*/ 39613 h 388218"/>
              <a:gd name="connsiteX21" fmla="*/ 1063083 w 2527610"/>
              <a:gd name="connsiteY21" fmla="*/ 83418 h 388218"/>
              <a:gd name="connsiteX22" fmla="*/ 1100254 w 2527610"/>
              <a:gd name="connsiteY22" fmla="*/ 105721 h 388218"/>
              <a:gd name="connsiteX23" fmla="*/ 1152293 w 2527610"/>
              <a:gd name="connsiteY23" fmla="*/ 135457 h 388218"/>
              <a:gd name="connsiteX24" fmla="*/ 1167161 w 2527610"/>
              <a:gd name="connsiteY24" fmla="*/ 150326 h 388218"/>
              <a:gd name="connsiteX25" fmla="*/ 1211766 w 2527610"/>
              <a:gd name="connsiteY25" fmla="*/ 165194 h 388218"/>
              <a:gd name="connsiteX26" fmla="*/ 1263805 w 2527610"/>
              <a:gd name="connsiteY26" fmla="*/ 180062 h 388218"/>
              <a:gd name="connsiteX27" fmla="*/ 1286108 w 2527610"/>
              <a:gd name="connsiteY27" fmla="*/ 187496 h 388218"/>
              <a:gd name="connsiteX28" fmla="*/ 1300976 w 2527610"/>
              <a:gd name="connsiteY28" fmla="*/ 202365 h 388218"/>
              <a:gd name="connsiteX29" fmla="*/ 1345581 w 2527610"/>
              <a:gd name="connsiteY29" fmla="*/ 217233 h 388218"/>
              <a:gd name="connsiteX30" fmla="*/ 1367883 w 2527610"/>
              <a:gd name="connsiteY30" fmla="*/ 232101 h 388218"/>
              <a:gd name="connsiteX31" fmla="*/ 1390186 w 2527610"/>
              <a:gd name="connsiteY31" fmla="*/ 239535 h 388218"/>
              <a:gd name="connsiteX32" fmla="*/ 1427356 w 2527610"/>
              <a:gd name="connsiteY32" fmla="*/ 269272 h 388218"/>
              <a:gd name="connsiteX33" fmla="*/ 1516566 w 2527610"/>
              <a:gd name="connsiteY33" fmla="*/ 284140 h 388218"/>
              <a:gd name="connsiteX34" fmla="*/ 1538869 w 2527610"/>
              <a:gd name="connsiteY34" fmla="*/ 299008 h 388218"/>
              <a:gd name="connsiteX35" fmla="*/ 1576039 w 2527610"/>
              <a:gd name="connsiteY35" fmla="*/ 306443 h 388218"/>
              <a:gd name="connsiteX36" fmla="*/ 1709854 w 2527610"/>
              <a:gd name="connsiteY36" fmla="*/ 313877 h 388218"/>
              <a:gd name="connsiteX37" fmla="*/ 1776761 w 2527610"/>
              <a:gd name="connsiteY37" fmla="*/ 321311 h 388218"/>
              <a:gd name="connsiteX38" fmla="*/ 1821366 w 2527610"/>
              <a:gd name="connsiteY38" fmla="*/ 336179 h 388218"/>
              <a:gd name="connsiteX39" fmla="*/ 1865971 w 2527610"/>
              <a:gd name="connsiteY39" fmla="*/ 343613 h 388218"/>
              <a:gd name="connsiteX40" fmla="*/ 2297151 w 2527610"/>
              <a:gd name="connsiteY40" fmla="*/ 328745 h 388218"/>
              <a:gd name="connsiteX41" fmla="*/ 2319454 w 2527610"/>
              <a:gd name="connsiteY41" fmla="*/ 321311 h 388218"/>
              <a:gd name="connsiteX42" fmla="*/ 2371493 w 2527610"/>
              <a:gd name="connsiteY42" fmla="*/ 313877 h 388218"/>
              <a:gd name="connsiteX43" fmla="*/ 2408664 w 2527610"/>
              <a:gd name="connsiteY43" fmla="*/ 306443 h 388218"/>
              <a:gd name="connsiteX44" fmla="*/ 2460703 w 2527610"/>
              <a:gd name="connsiteY44" fmla="*/ 284140 h 388218"/>
              <a:gd name="connsiteX45" fmla="*/ 2505308 w 2527610"/>
              <a:gd name="connsiteY45" fmla="*/ 269272 h 388218"/>
              <a:gd name="connsiteX46" fmla="*/ 2527610 w 2527610"/>
              <a:gd name="connsiteY46" fmla="*/ 254404 h 388218"/>
              <a:gd name="connsiteX0" fmla="*/ 0 w 2527610"/>
              <a:gd name="connsiteY0" fmla="*/ 388218 h 388218"/>
              <a:gd name="connsiteX1" fmla="*/ 74342 w 2527610"/>
              <a:gd name="connsiteY1" fmla="*/ 373350 h 388218"/>
              <a:gd name="connsiteX2" fmla="*/ 96644 w 2527610"/>
              <a:gd name="connsiteY2" fmla="*/ 358482 h 388218"/>
              <a:gd name="connsiteX3" fmla="*/ 141249 w 2527610"/>
              <a:gd name="connsiteY3" fmla="*/ 343613 h 388218"/>
              <a:gd name="connsiteX4" fmla="*/ 185854 w 2527610"/>
              <a:gd name="connsiteY4" fmla="*/ 306443 h 388218"/>
              <a:gd name="connsiteX5" fmla="*/ 237893 w 2527610"/>
              <a:gd name="connsiteY5" fmla="*/ 291574 h 388218"/>
              <a:gd name="connsiteX6" fmla="*/ 275064 w 2527610"/>
              <a:gd name="connsiteY6" fmla="*/ 269272 h 388218"/>
              <a:gd name="connsiteX7" fmla="*/ 341971 w 2527610"/>
              <a:gd name="connsiteY7" fmla="*/ 209799 h 388218"/>
              <a:gd name="connsiteX8" fmla="*/ 356839 w 2527610"/>
              <a:gd name="connsiteY8" fmla="*/ 187496 h 388218"/>
              <a:gd name="connsiteX9" fmla="*/ 371708 w 2527610"/>
              <a:gd name="connsiteY9" fmla="*/ 172628 h 388218"/>
              <a:gd name="connsiteX10" fmla="*/ 401444 w 2527610"/>
              <a:gd name="connsiteY10" fmla="*/ 128023 h 388218"/>
              <a:gd name="connsiteX11" fmla="*/ 423747 w 2527610"/>
              <a:gd name="connsiteY11" fmla="*/ 113155 h 388218"/>
              <a:gd name="connsiteX12" fmla="*/ 446049 w 2527610"/>
              <a:gd name="connsiteY12" fmla="*/ 90852 h 388218"/>
              <a:gd name="connsiteX13" fmla="*/ 468351 w 2527610"/>
              <a:gd name="connsiteY13" fmla="*/ 83418 h 388218"/>
              <a:gd name="connsiteX14" fmla="*/ 535259 w 2527610"/>
              <a:gd name="connsiteY14" fmla="*/ 46248 h 388218"/>
              <a:gd name="connsiteX15" fmla="*/ 557561 w 2527610"/>
              <a:gd name="connsiteY15" fmla="*/ 31379 h 388218"/>
              <a:gd name="connsiteX16" fmla="*/ 624469 w 2527610"/>
              <a:gd name="connsiteY16" fmla="*/ 16511 h 388218"/>
              <a:gd name="connsiteX17" fmla="*/ 661639 w 2527610"/>
              <a:gd name="connsiteY17" fmla="*/ 1643 h 388218"/>
              <a:gd name="connsiteX18" fmla="*/ 936703 w 2527610"/>
              <a:gd name="connsiteY18" fmla="*/ 16511 h 388218"/>
              <a:gd name="connsiteX19" fmla="*/ 981308 w 2527610"/>
              <a:gd name="connsiteY19" fmla="*/ 46248 h 388218"/>
              <a:gd name="connsiteX20" fmla="*/ 993682 w 2527610"/>
              <a:gd name="connsiteY20" fmla="*/ 39613 h 388218"/>
              <a:gd name="connsiteX21" fmla="*/ 1063083 w 2527610"/>
              <a:gd name="connsiteY21" fmla="*/ 83418 h 388218"/>
              <a:gd name="connsiteX22" fmla="*/ 1100254 w 2527610"/>
              <a:gd name="connsiteY22" fmla="*/ 105721 h 388218"/>
              <a:gd name="connsiteX23" fmla="*/ 1152293 w 2527610"/>
              <a:gd name="connsiteY23" fmla="*/ 135457 h 388218"/>
              <a:gd name="connsiteX24" fmla="*/ 1167161 w 2527610"/>
              <a:gd name="connsiteY24" fmla="*/ 150326 h 388218"/>
              <a:gd name="connsiteX25" fmla="*/ 1211766 w 2527610"/>
              <a:gd name="connsiteY25" fmla="*/ 165194 h 388218"/>
              <a:gd name="connsiteX26" fmla="*/ 1263805 w 2527610"/>
              <a:gd name="connsiteY26" fmla="*/ 180062 h 388218"/>
              <a:gd name="connsiteX27" fmla="*/ 1286108 w 2527610"/>
              <a:gd name="connsiteY27" fmla="*/ 187496 h 388218"/>
              <a:gd name="connsiteX28" fmla="*/ 1300976 w 2527610"/>
              <a:gd name="connsiteY28" fmla="*/ 202365 h 388218"/>
              <a:gd name="connsiteX29" fmla="*/ 1345581 w 2527610"/>
              <a:gd name="connsiteY29" fmla="*/ 217233 h 388218"/>
              <a:gd name="connsiteX30" fmla="*/ 1367883 w 2527610"/>
              <a:gd name="connsiteY30" fmla="*/ 232101 h 388218"/>
              <a:gd name="connsiteX31" fmla="*/ 1390186 w 2527610"/>
              <a:gd name="connsiteY31" fmla="*/ 239535 h 388218"/>
              <a:gd name="connsiteX32" fmla="*/ 1427356 w 2527610"/>
              <a:gd name="connsiteY32" fmla="*/ 269272 h 388218"/>
              <a:gd name="connsiteX33" fmla="*/ 1516566 w 2527610"/>
              <a:gd name="connsiteY33" fmla="*/ 284140 h 388218"/>
              <a:gd name="connsiteX34" fmla="*/ 1538869 w 2527610"/>
              <a:gd name="connsiteY34" fmla="*/ 299008 h 388218"/>
              <a:gd name="connsiteX35" fmla="*/ 1576039 w 2527610"/>
              <a:gd name="connsiteY35" fmla="*/ 306443 h 388218"/>
              <a:gd name="connsiteX36" fmla="*/ 1709854 w 2527610"/>
              <a:gd name="connsiteY36" fmla="*/ 313877 h 388218"/>
              <a:gd name="connsiteX37" fmla="*/ 1776761 w 2527610"/>
              <a:gd name="connsiteY37" fmla="*/ 321311 h 388218"/>
              <a:gd name="connsiteX38" fmla="*/ 1821366 w 2527610"/>
              <a:gd name="connsiteY38" fmla="*/ 336179 h 388218"/>
              <a:gd name="connsiteX39" fmla="*/ 1865971 w 2527610"/>
              <a:gd name="connsiteY39" fmla="*/ 343613 h 388218"/>
              <a:gd name="connsiteX40" fmla="*/ 2297151 w 2527610"/>
              <a:gd name="connsiteY40" fmla="*/ 328745 h 388218"/>
              <a:gd name="connsiteX41" fmla="*/ 2319454 w 2527610"/>
              <a:gd name="connsiteY41" fmla="*/ 321311 h 388218"/>
              <a:gd name="connsiteX42" fmla="*/ 2371493 w 2527610"/>
              <a:gd name="connsiteY42" fmla="*/ 313877 h 388218"/>
              <a:gd name="connsiteX43" fmla="*/ 2408664 w 2527610"/>
              <a:gd name="connsiteY43" fmla="*/ 306443 h 388218"/>
              <a:gd name="connsiteX44" fmla="*/ 2460703 w 2527610"/>
              <a:gd name="connsiteY44" fmla="*/ 284140 h 388218"/>
              <a:gd name="connsiteX45" fmla="*/ 2505308 w 2527610"/>
              <a:gd name="connsiteY45" fmla="*/ 269272 h 388218"/>
              <a:gd name="connsiteX46" fmla="*/ 2527610 w 2527610"/>
              <a:gd name="connsiteY46" fmla="*/ 254404 h 388218"/>
              <a:gd name="connsiteX0" fmla="*/ 0 w 2527610"/>
              <a:gd name="connsiteY0" fmla="*/ 388218 h 388218"/>
              <a:gd name="connsiteX1" fmla="*/ 74342 w 2527610"/>
              <a:gd name="connsiteY1" fmla="*/ 373350 h 388218"/>
              <a:gd name="connsiteX2" fmla="*/ 96644 w 2527610"/>
              <a:gd name="connsiteY2" fmla="*/ 358482 h 388218"/>
              <a:gd name="connsiteX3" fmla="*/ 141249 w 2527610"/>
              <a:gd name="connsiteY3" fmla="*/ 343613 h 388218"/>
              <a:gd name="connsiteX4" fmla="*/ 185854 w 2527610"/>
              <a:gd name="connsiteY4" fmla="*/ 306443 h 388218"/>
              <a:gd name="connsiteX5" fmla="*/ 237893 w 2527610"/>
              <a:gd name="connsiteY5" fmla="*/ 291574 h 388218"/>
              <a:gd name="connsiteX6" fmla="*/ 275064 w 2527610"/>
              <a:gd name="connsiteY6" fmla="*/ 269272 h 388218"/>
              <a:gd name="connsiteX7" fmla="*/ 341971 w 2527610"/>
              <a:gd name="connsiteY7" fmla="*/ 209799 h 388218"/>
              <a:gd name="connsiteX8" fmla="*/ 356839 w 2527610"/>
              <a:gd name="connsiteY8" fmla="*/ 187496 h 388218"/>
              <a:gd name="connsiteX9" fmla="*/ 357240 w 2527610"/>
              <a:gd name="connsiteY9" fmla="*/ 175522 h 388218"/>
              <a:gd name="connsiteX10" fmla="*/ 401444 w 2527610"/>
              <a:gd name="connsiteY10" fmla="*/ 128023 h 388218"/>
              <a:gd name="connsiteX11" fmla="*/ 423747 w 2527610"/>
              <a:gd name="connsiteY11" fmla="*/ 113155 h 388218"/>
              <a:gd name="connsiteX12" fmla="*/ 446049 w 2527610"/>
              <a:gd name="connsiteY12" fmla="*/ 90852 h 388218"/>
              <a:gd name="connsiteX13" fmla="*/ 468351 w 2527610"/>
              <a:gd name="connsiteY13" fmla="*/ 83418 h 388218"/>
              <a:gd name="connsiteX14" fmla="*/ 535259 w 2527610"/>
              <a:gd name="connsiteY14" fmla="*/ 46248 h 388218"/>
              <a:gd name="connsiteX15" fmla="*/ 557561 w 2527610"/>
              <a:gd name="connsiteY15" fmla="*/ 31379 h 388218"/>
              <a:gd name="connsiteX16" fmla="*/ 624469 w 2527610"/>
              <a:gd name="connsiteY16" fmla="*/ 16511 h 388218"/>
              <a:gd name="connsiteX17" fmla="*/ 661639 w 2527610"/>
              <a:gd name="connsiteY17" fmla="*/ 1643 h 388218"/>
              <a:gd name="connsiteX18" fmla="*/ 936703 w 2527610"/>
              <a:gd name="connsiteY18" fmla="*/ 16511 h 388218"/>
              <a:gd name="connsiteX19" fmla="*/ 981308 w 2527610"/>
              <a:gd name="connsiteY19" fmla="*/ 46248 h 388218"/>
              <a:gd name="connsiteX20" fmla="*/ 993682 w 2527610"/>
              <a:gd name="connsiteY20" fmla="*/ 39613 h 388218"/>
              <a:gd name="connsiteX21" fmla="*/ 1063083 w 2527610"/>
              <a:gd name="connsiteY21" fmla="*/ 83418 h 388218"/>
              <a:gd name="connsiteX22" fmla="*/ 1100254 w 2527610"/>
              <a:gd name="connsiteY22" fmla="*/ 105721 h 388218"/>
              <a:gd name="connsiteX23" fmla="*/ 1152293 w 2527610"/>
              <a:gd name="connsiteY23" fmla="*/ 135457 h 388218"/>
              <a:gd name="connsiteX24" fmla="*/ 1167161 w 2527610"/>
              <a:gd name="connsiteY24" fmla="*/ 150326 h 388218"/>
              <a:gd name="connsiteX25" fmla="*/ 1211766 w 2527610"/>
              <a:gd name="connsiteY25" fmla="*/ 165194 h 388218"/>
              <a:gd name="connsiteX26" fmla="*/ 1263805 w 2527610"/>
              <a:gd name="connsiteY26" fmla="*/ 180062 h 388218"/>
              <a:gd name="connsiteX27" fmla="*/ 1286108 w 2527610"/>
              <a:gd name="connsiteY27" fmla="*/ 187496 h 388218"/>
              <a:gd name="connsiteX28" fmla="*/ 1300976 w 2527610"/>
              <a:gd name="connsiteY28" fmla="*/ 202365 h 388218"/>
              <a:gd name="connsiteX29" fmla="*/ 1345581 w 2527610"/>
              <a:gd name="connsiteY29" fmla="*/ 217233 h 388218"/>
              <a:gd name="connsiteX30" fmla="*/ 1367883 w 2527610"/>
              <a:gd name="connsiteY30" fmla="*/ 232101 h 388218"/>
              <a:gd name="connsiteX31" fmla="*/ 1390186 w 2527610"/>
              <a:gd name="connsiteY31" fmla="*/ 239535 h 388218"/>
              <a:gd name="connsiteX32" fmla="*/ 1427356 w 2527610"/>
              <a:gd name="connsiteY32" fmla="*/ 269272 h 388218"/>
              <a:gd name="connsiteX33" fmla="*/ 1516566 w 2527610"/>
              <a:gd name="connsiteY33" fmla="*/ 284140 h 388218"/>
              <a:gd name="connsiteX34" fmla="*/ 1538869 w 2527610"/>
              <a:gd name="connsiteY34" fmla="*/ 299008 h 388218"/>
              <a:gd name="connsiteX35" fmla="*/ 1576039 w 2527610"/>
              <a:gd name="connsiteY35" fmla="*/ 306443 h 388218"/>
              <a:gd name="connsiteX36" fmla="*/ 1709854 w 2527610"/>
              <a:gd name="connsiteY36" fmla="*/ 313877 h 388218"/>
              <a:gd name="connsiteX37" fmla="*/ 1776761 w 2527610"/>
              <a:gd name="connsiteY37" fmla="*/ 321311 h 388218"/>
              <a:gd name="connsiteX38" fmla="*/ 1821366 w 2527610"/>
              <a:gd name="connsiteY38" fmla="*/ 336179 h 388218"/>
              <a:gd name="connsiteX39" fmla="*/ 1865971 w 2527610"/>
              <a:gd name="connsiteY39" fmla="*/ 343613 h 388218"/>
              <a:gd name="connsiteX40" fmla="*/ 2297151 w 2527610"/>
              <a:gd name="connsiteY40" fmla="*/ 328745 h 388218"/>
              <a:gd name="connsiteX41" fmla="*/ 2319454 w 2527610"/>
              <a:gd name="connsiteY41" fmla="*/ 321311 h 388218"/>
              <a:gd name="connsiteX42" fmla="*/ 2371493 w 2527610"/>
              <a:gd name="connsiteY42" fmla="*/ 313877 h 388218"/>
              <a:gd name="connsiteX43" fmla="*/ 2408664 w 2527610"/>
              <a:gd name="connsiteY43" fmla="*/ 306443 h 388218"/>
              <a:gd name="connsiteX44" fmla="*/ 2460703 w 2527610"/>
              <a:gd name="connsiteY44" fmla="*/ 284140 h 388218"/>
              <a:gd name="connsiteX45" fmla="*/ 2505308 w 2527610"/>
              <a:gd name="connsiteY45" fmla="*/ 269272 h 388218"/>
              <a:gd name="connsiteX46" fmla="*/ 2527610 w 2527610"/>
              <a:gd name="connsiteY46" fmla="*/ 254404 h 388218"/>
              <a:gd name="connsiteX0" fmla="*/ 0 w 2527610"/>
              <a:gd name="connsiteY0" fmla="*/ 388218 h 388218"/>
              <a:gd name="connsiteX1" fmla="*/ 74342 w 2527610"/>
              <a:gd name="connsiteY1" fmla="*/ 373350 h 388218"/>
              <a:gd name="connsiteX2" fmla="*/ 96644 w 2527610"/>
              <a:gd name="connsiteY2" fmla="*/ 358482 h 388218"/>
              <a:gd name="connsiteX3" fmla="*/ 141249 w 2527610"/>
              <a:gd name="connsiteY3" fmla="*/ 343613 h 388218"/>
              <a:gd name="connsiteX4" fmla="*/ 185854 w 2527610"/>
              <a:gd name="connsiteY4" fmla="*/ 306443 h 388218"/>
              <a:gd name="connsiteX5" fmla="*/ 237893 w 2527610"/>
              <a:gd name="connsiteY5" fmla="*/ 291574 h 388218"/>
              <a:gd name="connsiteX6" fmla="*/ 275064 w 2527610"/>
              <a:gd name="connsiteY6" fmla="*/ 269272 h 388218"/>
              <a:gd name="connsiteX7" fmla="*/ 341971 w 2527610"/>
              <a:gd name="connsiteY7" fmla="*/ 209799 h 388218"/>
              <a:gd name="connsiteX8" fmla="*/ 356839 w 2527610"/>
              <a:gd name="connsiteY8" fmla="*/ 187496 h 388218"/>
              <a:gd name="connsiteX9" fmla="*/ 357240 w 2527610"/>
              <a:gd name="connsiteY9" fmla="*/ 175522 h 388218"/>
              <a:gd name="connsiteX10" fmla="*/ 401444 w 2527610"/>
              <a:gd name="connsiteY10" fmla="*/ 128023 h 388218"/>
              <a:gd name="connsiteX11" fmla="*/ 423747 w 2527610"/>
              <a:gd name="connsiteY11" fmla="*/ 113155 h 388218"/>
              <a:gd name="connsiteX12" fmla="*/ 446049 w 2527610"/>
              <a:gd name="connsiteY12" fmla="*/ 90852 h 388218"/>
              <a:gd name="connsiteX13" fmla="*/ 468351 w 2527610"/>
              <a:gd name="connsiteY13" fmla="*/ 83418 h 388218"/>
              <a:gd name="connsiteX14" fmla="*/ 535259 w 2527610"/>
              <a:gd name="connsiteY14" fmla="*/ 46248 h 388218"/>
              <a:gd name="connsiteX15" fmla="*/ 557561 w 2527610"/>
              <a:gd name="connsiteY15" fmla="*/ 31379 h 388218"/>
              <a:gd name="connsiteX16" fmla="*/ 624469 w 2527610"/>
              <a:gd name="connsiteY16" fmla="*/ 16511 h 388218"/>
              <a:gd name="connsiteX17" fmla="*/ 661639 w 2527610"/>
              <a:gd name="connsiteY17" fmla="*/ 1643 h 388218"/>
              <a:gd name="connsiteX18" fmla="*/ 936703 w 2527610"/>
              <a:gd name="connsiteY18" fmla="*/ 16511 h 388218"/>
              <a:gd name="connsiteX19" fmla="*/ 981308 w 2527610"/>
              <a:gd name="connsiteY19" fmla="*/ 46248 h 388218"/>
              <a:gd name="connsiteX20" fmla="*/ 993682 w 2527610"/>
              <a:gd name="connsiteY20" fmla="*/ 39613 h 388218"/>
              <a:gd name="connsiteX21" fmla="*/ 1063083 w 2527610"/>
              <a:gd name="connsiteY21" fmla="*/ 83418 h 388218"/>
              <a:gd name="connsiteX22" fmla="*/ 1100254 w 2527610"/>
              <a:gd name="connsiteY22" fmla="*/ 105721 h 388218"/>
              <a:gd name="connsiteX23" fmla="*/ 1152293 w 2527610"/>
              <a:gd name="connsiteY23" fmla="*/ 135457 h 388218"/>
              <a:gd name="connsiteX24" fmla="*/ 1167161 w 2527610"/>
              <a:gd name="connsiteY24" fmla="*/ 150326 h 388218"/>
              <a:gd name="connsiteX25" fmla="*/ 1211766 w 2527610"/>
              <a:gd name="connsiteY25" fmla="*/ 165194 h 388218"/>
              <a:gd name="connsiteX26" fmla="*/ 1263805 w 2527610"/>
              <a:gd name="connsiteY26" fmla="*/ 180062 h 388218"/>
              <a:gd name="connsiteX27" fmla="*/ 1286108 w 2527610"/>
              <a:gd name="connsiteY27" fmla="*/ 187496 h 388218"/>
              <a:gd name="connsiteX28" fmla="*/ 1300976 w 2527610"/>
              <a:gd name="connsiteY28" fmla="*/ 202365 h 388218"/>
              <a:gd name="connsiteX29" fmla="*/ 1345581 w 2527610"/>
              <a:gd name="connsiteY29" fmla="*/ 217233 h 388218"/>
              <a:gd name="connsiteX30" fmla="*/ 1367883 w 2527610"/>
              <a:gd name="connsiteY30" fmla="*/ 232101 h 388218"/>
              <a:gd name="connsiteX31" fmla="*/ 1390186 w 2527610"/>
              <a:gd name="connsiteY31" fmla="*/ 239535 h 388218"/>
              <a:gd name="connsiteX32" fmla="*/ 1427356 w 2527610"/>
              <a:gd name="connsiteY32" fmla="*/ 269272 h 388218"/>
              <a:gd name="connsiteX33" fmla="*/ 1516566 w 2527610"/>
              <a:gd name="connsiteY33" fmla="*/ 284140 h 388218"/>
              <a:gd name="connsiteX34" fmla="*/ 1538869 w 2527610"/>
              <a:gd name="connsiteY34" fmla="*/ 299008 h 388218"/>
              <a:gd name="connsiteX35" fmla="*/ 1576039 w 2527610"/>
              <a:gd name="connsiteY35" fmla="*/ 306443 h 388218"/>
              <a:gd name="connsiteX36" fmla="*/ 1709854 w 2527610"/>
              <a:gd name="connsiteY36" fmla="*/ 313877 h 388218"/>
              <a:gd name="connsiteX37" fmla="*/ 1776761 w 2527610"/>
              <a:gd name="connsiteY37" fmla="*/ 321311 h 388218"/>
              <a:gd name="connsiteX38" fmla="*/ 1821366 w 2527610"/>
              <a:gd name="connsiteY38" fmla="*/ 336179 h 388218"/>
              <a:gd name="connsiteX39" fmla="*/ 1865971 w 2527610"/>
              <a:gd name="connsiteY39" fmla="*/ 343613 h 388218"/>
              <a:gd name="connsiteX40" fmla="*/ 2297151 w 2527610"/>
              <a:gd name="connsiteY40" fmla="*/ 328745 h 388218"/>
              <a:gd name="connsiteX41" fmla="*/ 2319454 w 2527610"/>
              <a:gd name="connsiteY41" fmla="*/ 321311 h 388218"/>
              <a:gd name="connsiteX42" fmla="*/ 2371493 w 2527610"/>
              <a:gd name="connsiteY42" fmla="*/ 313877 h 388218"/>
              <a:gd name="connsiteX43" fmla="*/ 2408664 w 2527610"/>
              <a:gd name="connsiteY43" fmla="*/ 306443 h 388218"/>
              <a:gd name="connsiteX44" fmla="*/ 2460703 w 2527610"/>
              <a:gd name="connsiteY44" fmla="*/ 284140 h 388218"/>
              <a:gd name="connsiteX45" fmla="*/ 2505308 w 2527610"/>
              <a:gd name="connsiteY45" fmla="*/ 269272 h 388218"/>
              <a:gd name="connsiteX46" fmla="*/ 2527610 w 2527610"/>
              <a:gd name="connsiteY46" fmla="*/ 254404 h 388218"/>
              <a:gd name="connsiteX0" fmla="*/ 0 w 2527610"/>
              <a:gd name="connsiteY0" fmla="*/ 388218 h 388218"/>
              <a:gd name="connsiteX1" fmla="*/ 74342 w 2527610"/>
              <a:gd name="connsiteY1" fmla="*/ 373350 h 388218"/>
              <a:gd name="connsiteX2" fmla="*/ 96644 w 2527610"/>
              <a:gd name="connsiteY2" fmla="*/ 358482 h 388218"/>
              <a:gd name="connsiteX3" fmla="*/ 141249 w 2527610"/>
              <a:gd name="connsiteY3" fmla="*/ 343613 h 388218"/>
              <a:gd name="connsiteX4" fmla="*/ 185854 w 2527610"/>
              <a:gd name="connsiteY4" fmla="*/ 306443 h 388218"/>
              <a:gd name="connsiteX5" fmla="*/ 237893 w 2527610"/>
              <a:gd name="connsiteY5" fmla="*/ 291574 h 388218"/>
              <a:gd name="connsiteX6" fmla="*/ 275064 w 2527610"/>
              <a:gd name="connsiteY6" fmla="*/ 269272 h 388218"/>
              <a:gd name="connsiteX7" fmla="*/ 341971 w 2527610"/>
              <a:gd name="connsiteY7" fmla="*/ 209799 h 388218"/>
              <a:gd name="connsiteX8" fmla="*/ 356839 w 2527610"/>
              <a:gd name="connsiteY8" fmla="*/ 187496 h 388218"/>
              <a:gd name="connsiteX9" fmla="*/ 357240 w 2527610"/>
              <a:gd name="connsiteY9" fmla="*/ 175522 h 388218"/>
              <a:gd name="connsiteX10" fmla="*/ 401444 w 2527610"/>
              <a:gd name="connsiteY10" fmla="*/ 128023 h 388218"/>
              <a:gd name="connsiteX11" fmla="*/ 423747 w 2527610"/>
              <a:gd name="connsiteY11" fmla="*/ 113155 h 388218"/>
              <a:gd name="connsiteX12" fmla="*/ 446049 w 2527610"/>
              <a:gd name="connsiteY12" fmla="*/ 90852 h 388218"/>
              <a:gd name="connsiteX13" fmla="*/ 468351 w 2527610"/>
              <a:gd name="connsiteY13" fmla="*/ 83418 h 388218"/>
              <a:gd name="connsiteX14" fmla="*/ 535259 w 2527610"/>
              <a:gd name="connsiteY14" fmla="*/ 46248 h 388218"/>
              <a:gd name="connsiteX15" fmla="*/ 557561 w 2527610"/>
              <a:gd name="connsiteY15" fmla="*/ 31379 h 388218"/>
              <a:gd name="connsiteX16" fmla="*/ 624469 w 2527610"/>
              <a:gd name="connsiteY16" fmla="*/ 16511 h 388218"/>
              <a:gd name="connsiteX17" fmla="*/ 661639 w 2527610"/>
              <a:gd name="connsiteY17" fmla="*/ 1643 h 388218"/>
              <a:gd name="connsiteX18" fmla="*/ 936703 w 2527610"/>
              <a:gd name="connsiteY18" fmla="*/ 16511 h 388218"/>
              <a:gd name="connsiteX19" fmla="*/ 981308 w 2527610"/>
              <a:gd name="connsiteY19" fmla="*/ 46248 h 388218"/>
              <a:gd name="connsiteX20" fmla="*/ 993682 w 2527610"/>
              <a:gd name="connsiteY20" fmla="*/ 39613 h 388218"/>
              <a:gd name="connsiteX21" fmla="*/ 1063083 w 2527610"/>
              <a:gd name="connsiteY21" fmla="*/ 83418 h 388218"/>
              <a:gd name="connsiteX22" fmla="*/ 1100254 w 2527610"/>
              <a:gd name="connsiteY22" fmla="*/ 105721 h 388218"/>
              <a:gd name="connsiteX23" fmla="*/ 1152293 w 2527610"/>
              <a:gd name="connsiteY23" fmla="*/ 135457 h 388218"/>
              <a:gd name="connsiteX24" fmla="*/ 1167161 w 2527610"/>
              <a:gd name="connsiteY24" fmla="*/ 150326 h 388218"/>
              <a:gd name="connsiteX25" fmla="*/ 1211766 w 2527610"/>
              <a:gd name="connsiteY25" fmla="*/ 165194 h 388218"/>
              <a:gd name="connsiteX26" fmla="*/ 1263805 w 2527610"/>
              <a:gd name="connsiteY26" fmla="*/ 180062 h 388218"/>
              <a:gd name="connsiteX27" fmla="*/ 1286108 w 2527610"/>
              <a:gd name="connsiteY27" fmla="*/ 187496 h 388218"/>
              <a:gd name="connsiteX28" fmla="*/ 1300976 w 2527610"/>
              <a:gd name="connsiteY28" fmla="*/ 202365 h 388218"/>
              <a:gd name="connsiteX29" fmla="*/ 1345581 w 2527610"/>
              <a:gd name="connsiteY29" fmla="*/ 217233 h 388218"/>
              <a:gd name="connsiteX30" fmla="*/ 1367883 w 2527610"/>
              <a:gd name="connsiteY30" fmla="*/ 232101 h 388218"/>
              <a:gd name="connsiteX31" fmla="*/ 1390186 w 2527610"/>
              <a:gd name="connsiteY31" fmla="*/ 239535 h 388218"/>
              <a:gd name="connsiteX32" fmla="*/ 1427356 w 2527610"/>
              <a:gd name="connsiteY32" fmla="*/ 269272 h 388218"/>
              <a:gd name="connsiteX33" fmla="*/ 1516566 w 2527610"/>
              <a:gd name="connsiteY33" fmla="*/ 284140 h 388218"/>
              <a:gd name="connsiteX34" fmla="*/ 1538869 w 2527610"/>
              <a:gd name="connsiteY34" fmla="*/ 299008 h 388218"/>
              <a:gd name="connsiteX35" fmla="*/ 1576039 w 2527610"/>
              <a:gd name="connsiteY35" fmla="*/ 306443 h 388218"/>
              <a:gd name="connsiteX36" fmla="*/ 1709854 w 2527610"/>
              <a:gd name="connsiteY36" fmla="*/ 313877 h 388218"/>
              <a:gd name="connsiteX37" fmla="*/ 1776761 w 2527610"/>
              <a:gd name="connsiteY37" fmla="*/ 321311 h 388218"/>
              <a:gd name="connsiteX38" fmla="*/ 1821366 w 2527610"/>
              <a:gd name="connsiteY38" fmla="*/ 336179 h 388218"/>
              <a:gd name="connsiteX39" fmla="*/ 1865971 w 2527610"/>
              <a:gd name="connsiteY39" fmla="*/ 343613 h 388218"/>
              <a:gd name="connsiteX40" fmla="*/ 2297151 w 2527610"/>
              <a:gd name="connsiteY40" fmla="*/ 328745 h 388218"/>
              <a:gd name="connsiteX41" fmla="*/ 2319454 w 2527610"/>
              <a:gd name="connsiteY41" fmla="*/ 321311 h 388218"/>
              <a:gd name="connsiteX42" fmla="*/ 2371493 w 2527610"/>
              <a:gd name="connsiteY42" fmla="*/ 313877 h 388218"/>
              <a:gd name="connsiteX43" fmla="*/ 2408664 w 2527610"/>
              <a:gd name="connsiteY43" fmla="*/ 306443 h 388218"/>
              <a:gd name="connsiteX44" fmla="*/ 2460703 w 2527610"/>
              <a:gd name="connsiteY44" fmla="*/ 284140 h 388218"/>
              <a:gd name="connsiteX45" fmla="*/ 2505308 w 2527610"/>
              <a:gd name="connsiteY45" fmla="*/ 269272 h 388218"/>
              <a:gd name="connsiteX46" fmla="*/ 2527610 w 2527610"/>
              <a:gd name="connsiteY46" fmla="*/ 254404 h 388218"/>
              <a:gd name="connsiteX0" fmla="*/ 0 w 2527610"/>
              <a:gd name="connsiteY0" fmla="*/ 388218 h 388218"/>
              <a:gd name="connsiteX1" fmla="*/ 74342 w 2527610"/>
              <a:gd name="connsiteY1" fmla="*/ 373350 h 388218"/>
              <a:gd name="connsiteX2" fmla="*/ 96644 w 2527610"/>
              <a:gd name="connsiteY2" fmla="*/ 358482 h 388218"/>
              <a:gd name="connsiteX3" fmla="*/ 141249 w 2527610"/>
              <a:gd name="connsiteY3" fmla="*/ 343613 h 388218"/>
              <a:gd name="connsiteX4" fmla="*/ 185854 w 2527610"/>
              <a:gd name="connsiteY4" fmla="*/ 306443 h 388218"/>
              <a:gd name="connsiteX5" fmla="*/ 237893 w 2527610"/>
              <a:gd name="connsiteY5" fmla="*/ 291574 h 388218"/>
              <a:gd name="connsiteX6" fmla="*/ 275064 w 2527610"/>
              <a:gd name="connsiteY6" fmla="*/ 269272 h 388218"/>
              <a:gd name="connsiteX7" fmla="*/ 325601 w 2527610"/>
              <a:gd name="connsiteY7" fmla="*/ 219154 h 388218"/>
              <a:gd name="connsiteX8" fmla="*/ 356839 w 2527610"/>
              <a:gd name="connsiteY8" fmla="*/ 187496 h 388218"/>
              <a:gd name="connsiteX9" fmla="*/ 357240 w 2527610"/>
              <a:gd name="connsiteY9" fmla="*/ 175522 h 388218"/>
              <a:gd name="connsiteX10" fmla="*/ 401444 w 2527610"/>
              <a:gd name="connsiteY10" fmla="*/ 128023 h 388218"/>
              <a:gd name="connsiteX11" fmla="*/ 423747 w 2527610"/>
              <a:gd name="connsiteY11" fmla="*/ 113155 h 388218"/>
              <a:gd name="connsiteX12" fmla="*/ 446049 w 2527610"/>
              <a:gd name="connsiteY12" fmla="*/ 90852 h 388218"/>
              <a:gd name="connsiteX13" fmla="*/ 468351 w 2527610"/>
              <a:gd name="connsiteY13" fmla="*/ 83418 h 388218"/>
              <a:gd name="connsiteX14" fmla="*/ 535259 w 2527610"/>
              <a:gd name="connsiteY14" fmla="*/ 46248 h 388218"/>
              <a:gd name="connsiteX15" fmla="*/ 557561 w 2527610"/>
              <a:gd name="connsiteY15" fmla="*/ 31379 h 388218"/>
              <a:gd name="connsiteX16" fmla="*/ 624469 w 2527610"/>
              <a:gd name="connsiteY16" fmla="*/ 16511 h 388218"/>
              <a:gd name="connsiteX17" fmla="*/ 661639 w 2527610"/>
              <a:gd name="connsiteY17" fmla="*/ 1643 h 388218"/>
              <a:gd name="connsiteX18" fmla="*/ 936703 w 2527610"/>
              <a:gd name="connsiteY18" fmla="*/ 16511 h 388218"/>
              <a:gd name="connsiteX19" fmla="*/ 981308 w 2527610"/>
              <a:gd name="connsiteY19" fmla="*/ 46248 h 388218"/>
              <a:gd name="connsiteX20" fmla="*/ 993682 w 2527610"/>
              <a:gd name="connsiteY20" fmla="*/ 39613 h 388218"/>
              <a:gd name="connsiteX21" fmla="*/ 1063083 w 2527610"/>
              <a:gd name="connsiteY21" fmla="*/ 83418 h 388218"/>
              <a:gd name="connsiteX22" fmla="*/ 1100254 w 2527610"/>
              <a:gd name="connsiteY22" fmla="*/ 105721 h 388218"/>
              <a:gd name="connsiteX23" fmla="*/ 1152293 w 2527610"/>
              <a:gd name="connsiteY23" fmla="*/ 135457 h 388218"/>
              <a:gd name="connsiteX24" fmla="*/ 1167161 w 2527610"/>
              <a:gd name="connsiteY24" fmla="*/ 150326 h 388218"/>
              <a:gd name="connsiteX25" fmla="*/ 1211766 w 2527610"/>
              <a:gd name="connsiteY25" fmla="*/ 165194 h 388218"/>
              <a:gd name="connsiteX26" fmla="*/ 1263805 w 2527610"/>
              <a:gd name="connsiteY26" fmla="*/ 180062 h 388218"/>
              <a:gd name="connsiteX27" fmla="*/ 1286108 w 2527610"/>
              <a:gd name="connsiteY27" fmla="*/ 187496 h 388218"/>
              <a:gd name="connsiteX28" fmla="*/ 1300976 w 2527610"/>
              <a:gd name="connsiteY28" fmla="*/ 202365 h 388218"/>
              <a:gd name="connsiteX29" fmla="*/ 1345581 w 2527610"/>
              <a:gd name="connsiteY29" fmla="*/ 217233 h 388218"/>
              <a:gd name="connsiteX30" fmla="*/ 1367883 w 2527610"/>
              <a:gd name="connsiteY30" fmla="*/ 232101 h 388218"/>
              <a:gd name="connsiteX31" fmla="*/ 1390186 w 2527610"/>
              <a:gd name="connsiteY31" fmla="*/ 239535 h 388218"/>
              <a:gd name="connsiteX32" fmla="*/ 1427356 w 2527610"/>
              <a:gd name="connsiteY32" fmla="*/ 269272 h 388218"/>
              <a:gd name="connsiteX33" fmla="*/ 1516566 w 2527610"/>
              <a:gd name="connsiteY33" fmla="*/ 284140 h 388218"/>
              <a:gd name="connsiteX34" fmla="*/ 1538869 w 2527610"/>
              <a:gd name="connsiteY34" fmla="*/ 299008 h 388218"/>
              <a:gd name="connsiteX35" fmla="*/ 1576039 w 2527610"/>
              <a:gd name="connsiteY35" fmla="*/ 306443 h 388218"/>
              <a:gd name="connsiteX36" fmla="*/ 1709854 w 2527610"/>
              <a:gd name="connsiteY36" fmla="*/ 313877 h 388218"/>
              <a:gd name="connsiteX37" fmla="*/ 1776761 w 2527610"/>
              <a:gd name="connsiteY37" fmla="*/ 321311 h 388218"/>
              <a:gd name="connsiteX38" fmla="*/ 1821366 w 2527610"/>
              <a:gd name="connsiteY38" fmla="*/ 336179 h 388218"/>
              <a:gd name="connsiteX39" fmla="*/ 1865971 w 2527610"/>
              <a:gd name="connsiteY39" fmla="*/ 343613 h 388218"/>
              <a:gd name="connsiteX40" fmla="*/ 2297151 w 2527610"/>
              <a:gd name="connsiteY40" fmla="*/ 328745 h 388218"/>
              <a:gd name="connsiteX41" fmla="*/ 2319454 w 2527610"/>
              <a:gd name="connsiteY41" fmla="*/ 321311 h 388218"/>
              <a:gd name="connsiteX42" fmla="*/ 2371493 w 2527610"/>
              <a:gd name="connsiteY42" fmla="*/ 313877 h 388218"/>
              <a:gd name="connsiteX43" fmla="*/ 2408664 w 2527610"/>
              <a:gd name="connsiteY43" fmla="*/ 306443 h 388218"/>
              <a:gd name="connsiteX44" fmla="*/ 2460703 w 2527610"/>
              <a:gd name="connsiteY44" fmla="*/ 284140 h 388218"/>
              <a:gd name="connsiteX45" fmla="*/ 2505308 w 2527610"/>
              <a:gd name="connsiteY45" fmla="*/ 269272 h 388218"/>
              <a:gd name="connsiteX46" fmla="*/ 2527610 w 2527610"/>
              <a:gd name="connsiteY46" fmla="*/ 254404 h 38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27610" h="388218">
                <a:moveTo>
                  <a:pt x="0" y="388218"/>
                </a:moveTo>
                <a:cubicBezTo>
                  <a:pt x="19176" y="385479"/>
                  <a:pt x="53582" y="383730"/>
                  <a:pt x="74342" y="373350"/>
                </a:cubicBezTo>
                <a:cubicBezTo>
                  <a:pt x="82333" y="369354"/>
                  <a:pt x="88480" y="362111"/>
                  <a:pt x="96644" y="358482"/>
                </a:cubicBezTo>
                <a:cubicBezTo>
                  <a:pt x="110966" y="352117"/>
                  <a:pt x="141249" y="343613"/>
                  <a:pt x="141249" y="343613"/>
                </a:cubicBezTo>
                <a:cubicBezTo>
                  <a:pt x="154648" y="330214"/>
                  <a:pt x="167739" y="314207"/>
                  <a:pt x="185854" y="306443"/>
                </a:cubicBezTo>
                <a:cubicBezTo>
                  <a:pt x="219188" y="292156"/>
                  <a:pt x="208968" y="306036"/>
                  <a:pt x="237893" y="291574"/>
                </a:cubicBezTo>
                <a:cubicBezTo>
                  <a:pt x="250817" y="285112"/>
                  <a:pt x="260446" y="281342"/>
                  <a:pt x="275064" y="269272"/>
                </a:cubicBezTo>
                <a:cubicBezTo>
                  <a:pt x="289682" y="257202"/>
                  <a:pt x="285879" y="260104"/>
                  <a:pt x="325601" y="219154"/>
                </a:cubicBezTo>
                <a:cubicBezTo>
                  <a:pt x="330557" y="211720"/>
                  <a:pt x="351566" y="194768"/>
                  <a:pt x="356839" y="187496"/>
                </a:cubicBezTo>
                <a:cubicBezTo>
                  <a:pt x="362112" y="180224"/>
                  <a:pt x="349806" y="185434"/>
                  <a:pt x="357240" y="175522"/>
                </a:cubicBezTo>
                <a:cubicBezTo>
                  <a:pt x="364674" y="165610"/>
                  <a:pt x="390359" y="138418"/>
                  <a:pt x="401444" y="128023"/>
                </a:cubicBezTo>
                <a:cubicBezTo>
                  <a:pt x="412529" y="117628"/>
                  <a:pt x="416883" y="118875"/>
                  <a:pt x="423747" y="113155"/>
                </a:cubicBezTo>
                <a:cubicBezTo>
                  <a:pt x="431824" y="106424"/>
                  <a:pt x="437301" y="96684"/>
                  <a:pt x="446049" y="90852"/>
                </a:cubicBezTo>
                <a:cubicBezTo>
                  <a:pt x="452569" y="86505"/>
                  <a:pt x="461501" y="87224"/>
                  <a:pt x="468351" y="83418"/>
                </a:cubicBezTo>
                <a:cubicBezTo>
                  <a:pt x="545037" y="40815"/>
                  <a:pt x="484794" y="63069"/>
                  <a:pt x="535259" y="46248"/>
                </a:cubicBezTo>
                <a:cubicBezTo>
                  <a:pt x="542693" y="41292"/>
                  <a:pt x="549570" y="35375"/>
                  <a:pt x="557561" y="31379"/>
                </a:cubicBezTo>
                <a:cubicBezTo>
                  <a:pt x="575860" y="22229"/>
                  <a:pt x="607341" y="19366"/>
                  <a:pt x="624469" y="16511"/>
                </a:cubicBezTo>
                <a:cubicBezTo>
                  <a:pt x="636859" y="11555"/>
                  <a:pt x="648300" y="2024"/>
                  <a:pt x="661639" y="1643"/>
                </a:cubicBezTo>
                <a:cubicBezTo>
                  <a:pt x="815316" y="-2748"/>
                  <a:pt x="831490" y="1481"/>
                  <a:pt x="936703" y="16511"/>
                </a:cubicBezTo>
                <a:cubicBezTo>
                  <a:pt x="988601" y="68409"/>
                  <a:pt x="971812" y="42398"/>
                  <a:pt x="981308" y="46248"/>
                </a:cubicBezTo>
                <a:cubicBezTo>
                  <a:pt x="990804" y="50098"/>
                  <a:pt x="982924" y="33466"/>
                  <a:pt x="993682" y="39613"/>
                </a:cubicBezTo>
                <a:cubicBezTo>
                  <a:pt x="1001976" y="44352"/>
                  <a:pt x="1056647" y="81809"/>
                  <a:pt x="1063083" y="83418"/>
                </a:cubicBezTo>
                <a:cubicBezTo>
                  <a:pt x="1112344" y="109532"/>
                  <a:pt x="1055220" y="79988"/>
                  <a:pt x="1100254" y="105721"/>
                </a:cubicBezTo>
                <a:cubicBezTo>
                  <a:pt x="1163264" y="141726"/>
                  <a:pt x="1101156" y="118412"/>
                  <a:pt x="1152293" y="135457"/>
                </a:cubicBezTo>
                <a:cubicBezTo>
                  <a:pt x="1157249" y="140413"/>
                  <a:pt x="1160892" y="147191"/>
                  <a:pt x="1167161" y="150326"/>
                </a:cubicBezTo>
                <a:cubicBezTo>
                  <a:pt x="1181179" y="157335"/>
                  <a:pt x="1196898" y="160238"/>
                  <a:pt x="1211766" y="165194"/>
                </a:cubicBezTo>
                <a:cubicBezTo>
                  <a:pt x="1265236" y="183017"/>
                  <a:pt x="1198469" y="161395"/>
                  <a:pt x="1263805" y="180062"/>
                </a:cubicBezTo>
                <a:cubicBezTo>
                  <a:pt x="1271340" y="182215"/>
                  <a:pt x="1278674" y="185018"/>
                  <a:pt x="1286108" y="187496"/>
                </a:cubicBezTo>
                <a:cubicBezTo>
                  <a:pt x="1291064" y="192452"/>
                  <a:pt x="1294707" y="199230"/>
                  <a:pt x="1300976" y="202365"/>
                </a:cubicBezTo>
                <a:cubicBezTo>
                  <a:pt x="1314994" y="209374"/>
                  <a:pt x="1345581" y="217233"/>
                  <a:pt x="1345581" y="217233"/>
                </a:cubicBezTo>
                <a:cubicBezTo>
                  <a:pt x="1353015" y="222189"/>
                  <a:pt x="1359892" y="228105"/>
                  <a:pt x="1367883" y="232101"/>
                </a:cubicBezTo>
                <a:cubicBezTo>
                  <a:pt x="1374892" y="235605"/>
                  <a:pt x="1383466" y="235503"/>
                  <a:pt x="1390186" y="239535"/>
                </a:cubicBezTo>
                <a:cubicBezTo>
                  <a:pt x="1420428" y="257681"/>
                  <a:pt x="1387677" y="254393"/>
                  <a:pt x="1427356" y="269272"/>
                </a:cubicBezTo>
                <a:cubicBezTo>
                  <a:pt x="1440735" y="274289"/>
                  <a:pt x="1508839" y="283036"/>
                  <a:pt x="1516566" y="284140"/>
                </a:cubicBezTo>
                <a:cubicBezTo>
                  <a:pt x="1524000" y="289096"/>
                  <a:pt x="1530503" y="295871"/>
                  <a:pt x="1538869" y="299008"/>
                </a:cubicBezTo>
                <a:cubicBezTo>
                  <a:pt x="1550700" y="303445"/>
                  <a:pt x="1563451" y="305348"/>
                  <a:pt x="1576039" y="306443"/>
                </a:cubicBezTo>
                <a:cubicBezTo>
                  <a:pt x="1620545" y="310313"/>
                  <a:pt x="1665249" y="311399"/>
                  <a:pt x="1709854" y="313877"/>
                </a:cubicBezTo>
                <a:cubicBezTo>
                  <a:pt x="1732156" y="316355"/>
                  <a:pt x="1754757" y="316910"/>
                  <a:pt x="1776761" y="321311"/>
                </a:cubicBezTo>
                <a:cubicBezTo>
                  <a:pt x="1792129" y="324385"/>
                  <a:pt x="1805907" y="333603"/>
                  <a:pt x="1821366" y="336179"/>
                </a:cubicBezTo>
                <a:lnTo>
                  <a:pt x="1865971" y="343613"/>
                </a:lnTo>
                <a:lnTo>
                  <a:pt x="2297151" y="328745"/>
                </a:lnTo>
                <a:cubicBezTo>
                  <a:pt x="2304978" y="328360"/>
                  <a:pt x="2311770" y="322848"/>
                  <a:pt x="2319454" y="321311"/>
                </a:cubicBezTo>
                <a:cubicBezTo>
                  <a:pt x="2336636" y="317875"/>
                  <a:pt x="2354209" y="316758"/>
                  <a:pt x="2371493" y="313877"/>
                </a:cubicBezTo>
                <a:cubicBezTo>
                  <a:pt x="2383957" y="311800"/>
                  <a:pt x="2396274" y="308921"/>
                  <a:pt x="2408664" y="306443"/>
                </a:cubicBezTo>
                <a:cubicBezTo>
                  <a:pt x="2444046" y="282853"/>
                  <a:pt x="2417062" y="297232"/>
                  <a:pt x="2460703" y="284140"/>
                </a:cubicBezTo>
                <a:cubicBezTo>
                  <a:pt x="2475715" y="279637"/>
                  <a:pt x="2505308" y="269272"/>
                  <a:pt x="2505308" y="269272"/>
                </a:cubicBezTo>
                <a:lnTo>
                  <a:pt x="2527610" y="254404"/>
                </a:ln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BC5DB78-ECEB-40CB-8328-D33C9497F1AC}"/>
              </a:ext>
            </a:extLst>
          </p:cNvPr>
          <p:cNvSpPr/>
          <p:nvPr/>
        </p:nvSpPr>
        <p:spPr>
          <a:xfrm>
            <a:off x="1092820" y="2200507"/>
            <a:ext cx="426397" cy="1568605"/>
          </a:xfrm>
          <a:custGeom>
            <a:avLst/>
            <a:gdLst>
              <a:gd name="connsiteX0" fmla="*/ 0 w 426397"/>
              <a:gd name="connsiteY0" fmla="*/ 1524000 h 1568605"/>
              <a:gd name="connsiteX1" fmla="*/ 44604 w 426397"/>
              <a:gd name="connsiteY1" fmla="*/ 1553737 h 1568605"/>
              <a:gd name="connsiteX2" fmla="*/ 148682 w 426397"/>
              <a:gd name="connsiteY2" fmla="*/ 1568605 h 1568605"/>
              <a:gd name="connsiteX3" fmla="*/ 237892 w 426397"/>
              <a:gd name="connsiteY3" fmla="*/ 1561171 h 1568605"/>
              <a:gd name="connsiteX4" fmla="*/ 252760 w 426397"/>
              <a:gd name="connsiteY4" fmla="*/ 1538869 h 1568605"/>
              <a:gd name="connsiteX5" fmla="*/ 289931 w 426397"/>
              <a:gd name="connsiteY5" fmla="*/ 1501698 h 1568605"/>
              <a:gd name="connsiteX6" fmla="*/ 319668 w 426397"/>
              <a:gd name="connsiteY6" fmla="*/ 1457093 h 1568605"/>
              <a:gd name="connsiteX7" fmla="*/ 334536 w 426397"/>
              <a:gd name="connsiteY7" fmla="*/ 1367883 h 1568605"/>
              <a:gd name="connsiteX8" fmla="*/ 341970 w 426397"/>
              <a:gd name="connsiteY8" fmla="*/ 1338147 h 1568605"/>
              <a:gd name="connsiteX9" fmla="*/ 349404 w 426397"/>
              <a:gd name="connsiteY9" fmla="*/ 1300976 h 1568605"/>
              <a:gd name="connsiteX10" fmla="*/ 371707 w 426397"/>
              <a:gd name="connsiteY10" fmla="*/ 1256371 h 1568605"/>
              <a:gd name="connsiteX11" fmla="*/ 386575 w 426397"/>
              <a:gd name="connsiteY11" fmla="*/ 1211766 h 1568605"/>
              <a:gd name="connsiteX12" fmla="*/ 394009 w 426397"/>
              <a:gd name="connsiteY12" fmla="*/ 1189464 h 1568605"/>
              <a:gd name="connsiteX13" fmla="*/ 408878 w 426397"/>
              <a:gd name="connsiteY13" fmla="*/ 1174595 h 1568605"/>
              <a:gd name="connsiteX14" fmla="*/ 408878 w 426397"/>
              <a:gd name="connsiteY14" fmla="*/ 914400 h 1568605"/>
              <a:gd name="connsiteX15" fmla="*/ 386575 w 426397"/>
              <a:gd name="connsiteY15" fmla="*/ 840059 h 1568605"/>
              <a:gd name="connsiteX16" fmla="*/ 379141 w 426397"/>
              <a:gd name="connsiteY16" fmla="*/ 817756 h 1568605"/>
              <a:gd name="connsiteX17" fmla="*/ 371707 w 426397"/>
              <a:gd name="connsiteY17" fmla="*/ 795454 h 1568605"/>
              <a:gd name="connsiteX18" fmla="*/ 349404 w 426397"/>
              <a:gd name="connsiteY18" fmla="*/ 721113 h 1568605"/>
              <a:gd name="connsiteX19" fmla="*/ 341970 w 426397"/>
              <a:gd name="connsiteY19" fmla="*/ 698810 h 1568605"/>
              <a:gd name="connsiteX20" fmla="*/ 312234 w 426397"/>
              <a:gd name="connsiteY20" fmla="*/ 654205 h 1568605"/>
              <a:gd name="connsiteX21" fmla="*/ 297365 w 426397"/>
              <a:gd name="connsiteY21" fmla="*/ 631903 h 1568605"/>
              <a:gd name="connsiteX22" fmla="*/ 289931 w 426397"/>
              <a:gd name="connsiteY22" fmla="*/ 572430 h 1568605"/>
              <a:gd name="connsiteX23" fmla="*/ 275063 w 426397"/>
              <a:gd name="connsiteY23" fmla="*/ 550127 h 1568605"/>
              <a:gd name="connsiteX24" fmla="*/ 215590 w 426397"/>
              <a:gd name="connsiteY24" fmla="*/ 483220 h 1568605"/>
              <a:gd name="connsiteX25" fmla="*/ 200721 w 426397"/>
              <a:gd name="connsiteY25" fmla="*/ 438615 h 1568605"/>
              <a:gd name="connsiteX26" fmla="*/ 193287 w 426397"/>
              <a:gd name="connsiteY26" fmla="*/ 408878 h 1568605"/>
              <a:gd name="connsiteX27" fmla="*/ 185853 w 426397"/>
              <a:gd name="connsiteY27" fmla="*/ 371708 h 1568605"/>
              <a:gd name="connsiteX28" fmla="*/ 178419 w 426397"/>
              <a:gd name="connsiteY28" fmla="*/ 349405 h 1568605"/>
              <a:gd name="connsiteX29" fmla="*/ 170985 w 426397"/>
              <a:gd name="connsiteY29" fmla="*/ 297366 h 1568605"/>
              <a:gd name="connsiteX30" fmla="*/ 163551 w 426397"/>
              <a:gd name="connsiteY30" fmla="*/ 260195 h 1568605"/>
              <a:gd name="connsiteX31" fmla="*/ 170985 w 426397"/>
              <a:gd name="connsiteY31" fmla="*/ 156117 h 1568605"/>
              <a:gd name="connsiteX32" fmla="*/ 185853 w 426397"/>
              <a:gd name="connsiteY32" fmla="*/ 81776 h 1568605"/>
              <a:gd name="connsiteX33" fmla="*/ 193287 w 426397"/>
              <a:gd name="connsiteY33" fmla="*/ 52039 h 1568605"/>
              <a:gd name="connsiteX34" fmla="*/ 208156 w 426397"/>
              <a:gd name="connsiteY34" fmla="*/ 37171 h 1568605"/>
              <a:gd name="connsiteX35" fmla="*/ 215590 w 426397"/>
              <a:gd name="connsiteY35" fmla="*/ 14869 h 1568605"/>
              <a:gd name="connsiteX36" fmla="*/ 237892 w 426397"/>
              <a:gd name="connsiteY36" fmla="*/ 0 h 156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6397" h="1568605">
                <a:moveTo>
                  <a:pt x="0" y="1524000"/>
                </a:moveTo>
                <a:cubicBezTo>
                  <a:pt x="14868" y="1533912"/>
                  <a:pt x="28621" y="1545746"/>
                  <a:pt x="44604" y="1553737"/>
                </a:cubicBezTo>
                <a:cubicBezTo>
                  <a:pt x="64814" y="1563842"/>
                  <a:pt x="146284" y="1568365"/>
                  <a:pt x="148682" y="1568605"/>
                </a:cubicBezTo>
                <a:cubicBezTo>
                  <a:pt x="178419" y="1566127"/>
                  <a:pt x="209200" y="1569368"/>
                  <a:pt x="237892" y="1561171"/>
                </a:cubicBezTo>
                <a:cubicBezTo>
                  <a:pt x="246483" y="1558717"/>
                  <a:pt x="246877" y="1545593"/>
                  <a:pt x="252760" y="1538869"/>
                </a:cubicBezTo>
                <a:cubicBezTo>
                  <a:pt x="264299" y="1525682"/>
                  <a:pt x="280211" y="1516278"/>
                  <a:pt x="289931" y="1501698"/>
                </a:cubicBezTo>
                <a:lnTo>
                  <a:pt x="319668" y="1457093"/>
                </a:lnTo>
                <a:cubicBezTo>
                  <a:pt x="336398" y="1390172"/>
                  <a:pt x="317133" y="1472303"/>
                  <a:pt x="334536" y="1367883"/>
                </a:cubicBezTo>
                <a:cubicBezTo>
                  <a:pt x="336216" y="1357805"/>
                  <a:pt x="339754" y="1348121"/>
                  <a:pt x="341970" y="1338147"/>
                </a:cubicBezTo>
                <a:cubicBezTo>
                  <a:pt x="344711" y="1325812"/>
                  <a:pt x="346339" y="1313234"/>
                  <a:pt x="349404" y="1300976"/>
                </a:cubicBezTo>
                <a:cubicBezTo>
                  <a:pt x="361024" y="1254498"/>
                  <a:pt x="350942" y="1303093"/>
                  <a:pt x="371707" y="1256371"/>
                </a:cubicBezTo>
                <a:cubicBezTo>
                  <a:pt x="378072" y="1242049"/>
                  <a:pt x="381619" y="1226634"/>
                  <a:pt x="386575" y="1211766"/>
                </a:cubicBezTo>
                <a:cubicBezTo>
                  <a:pt x="389053" y="1204332"/>
                  <a:pt x="388468" y="1195005"/>
                  <a:pt x="394009" y="1189464"/>
                </a:cubicBezTo>
                <a:lnTo>
                  <a:pt x="408878" y="1174595"/>
                </a:lnTo>
                <a:cubicBezTo>
                  <a:pt x="440895" y="1078545"/>
                  <a:pt x="421677" y="1144765"/>
                  <a:pt x="408878" y="914400"/>
                </a:cubicBezTo>
                <a:cubicBezTo>
                  <a:pt x="408129" y="900924"/>
                  <a:pt x="388586" y="846092"/>
                  <a:pt x="386575" y="840059"/>
                </a:cubicBezTo>
                <a:lnTo>
                  <a:pt x="379141" y="817756"/>
                </a:lnTo>
                <a:lnTo>
                  <a:pt x="371707" y="795454"/>
                </a:lnTo>
                <a:cubicBezTo>
                  <a:pt x="358187" y="700811"/>
                  <a:pt x="376452" y="775208"/>
                  <a:pt x="349404" y="721113"/>
                </a:cubicBezTo>
                <a:cubicBezTo>
                  <a:pt x="345899" y="714104"/>
                  <a:pt x="345776" y="705660"/>
                  <a:pt x="341970" y="698810"/>
                </a:cubicBezTo>
                <a:cubicBezTo>
                  <a:pt x="333292" y="683189"/>
                  <a:pt x="322146" y="669073"/>
                  <a:pt x="312234" y="654205"/>
                </a:cubicBezTo>
                <a:lnTo>
                  <a:pt x="297365" y="631903"/>
                </a:lnTo>
                <a:cubicBezTo>
                  <a:pt x="294887" y="612079"/>
                  <a:pt x="295188" y="591705"/>
                  <a:pt x="289931" y="572430"/>
                </a:cubicBezTo>
                <a:cubicBezTo>
                  <a:pt x="287580" y="563810"/>
                  <a:pt x="280999" y="556805"/>
                  <a:pt x="275063" y="550127"/>
                </a:cubicBezTo>
                <a:cubicBezTo>
                  <a:pt x="207163" y="473739"/>
                  <a:pt x="249335" y="533838"/>
                  <a:pt x="215590" y="483220"/>
                </a:cubicBezTo>
                <a:cubicBezTo>
                  <a:pt x="210634" y="468352"/>
                  <a:pt x="204522" y="453820"/>
                  <a:pt x="200721" y="438615"/>
                </a:cubicBezTo>
                <a:cubicBezTo>
                  <a:pt x="198243" y="428703"/>
                  <a:pt x="195503" y="418852"/>
                  <a:pt x="193287" y="408878"/>
                </a:cubicBezTo>
                <a:cubicBezTo>
                  <a:pt x="190546" y="396544"/>
                  <a:pt x="188917" y="383966"/>
                  <a:pt x="185853" y="371708"/>
                </a:cubicBezTo>
                <a:cubicBezTo>
                  <a:pt x="183952" y="364106"/>
                  <a:pt x="180897" y="356839"/>
                  <a:pt x="178419" y="349405"/>
                </a:cubicBezTo>
                <a:cubicBezTo>
                  <a:pt x="175941" y="332059"/>
                  <a:pt x="173866" y="314650"/>
                  <a:pt x="170985" y="297366"/>
                </a:cubicBezTo>
                <a:cubicBezTo>
                  <a:pt x="168908" y="284902"/>
                  <a:pt x="163551" y="272831"/>
                  <a:pt x="163551" y="260195"/>
                </a:cubicBezTo>
                <a:cubicBezTo>
                  <a:pt x="163551" y="225414"/>
                  <a:pt x="167688" y="190741"/>
                  <a:pt x="170985" y="156117"/>
                </a:cubicBezTo>
                <a:cubicBezTo>
                  <a:pt x="177329" y="89507"/>
                  <a:pt x="173861" y="123749"/>
                  <a:pt x="185853" y="81776"/>
                </a:cubicBezTo>
                <a:cubicBezTo>
                  <a:pt x="188660" y="71952"/>
                  <a:pt x="188718" y="61178"/>
                  <a:pt x="193287" y="52039"/>
                </a:cubicBezTo>
                <a:cubicBezTo>
                  <a:pt x="196422" y="45770"/>
                  <a:pt x="203200" y="42127"/>
                  <a:pt x="208156" y="37171"/>
                </a:cubicBezTo>
                <a:cubicBezTo>
                  <a:pt x="210634" y="29737"/>
                  <a:pt x="210695" y="20988"/>
                  <a:pt x="215590" y="14869"/>
                </a:cubicBezTo>
                <a:cubicBezTo>
                  <a:pt x="221171" y="7892"/>
                  <a:pt x="237892" y="0"/>
                  <a:pt x="237892" y="0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F4F4231-BD11-4220-8F69-1E2EB594C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909" y="1672972"/>
            <a:ext cx="747045" cy="74704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341CC67-CDDF-45F4-9D2A-038193BA4BB3}"/>
              </a:ext>
            </a:extLst>
          </p:cNvPr>
          <p:cNvSpPr txBox="1"/>
          <p:nvPr/>
        </p:nvSpPr>
        <p:spPr>
          <a:xfrm>
            <a:off x="6710753" y="181566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FA44C47-3B12-49EF-8F4A-BCE6BD5A7619}"/>
                  </a:ext>
                </a:extLst>
              </p:cNvPr>
              <p:cNvSpPr txBox="1"/>
              <p:nvPr/>
            </p:nvSpPr>
            <p:spPr>
              <a:xfrm>
                <a:off x="478157" y="2821573"/>
                <a:ext cx="886671" cy="53200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FA44C47-3B12-49EF-8F4A-BCE6BD5A7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7" y="2821573"/>
                <a:ext cx="886671" cy="532005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8219891D-5EE7-4FD0-9CF6-608ED56C76FE}"/>
              </a:ext>
            </a:extLst>
          </p:cNvPr>
          <p:cNvSpPr txBox="1"/>
          <p:nvPr/>
        </p:nvSpPr>
        <p:spPr>
          <a:xfrm>
            <a:off x="3239750" y="1582195"/>
            <a:ext cx="88667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CE4AC3B-D410-44FD-B8C7-6BF79CA4DC8D}"/>
                  </a:ext>
                </a:extLst>
              </p:cNvPr>
              <p:cNvSpPr txBox="1"/>
              <p:nvPr/>
            </p:nvSpPr>
            <p:spPr>
              <a:xfrm>
                <a:off x="5798634" y="2536656"/>
                <a:ext cx="886671" cy="53200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CE4AC3B-D410-44FD-B8C7-6BF79CA4D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34" y="2536656"/>
                <a:ext cx="886671" cy="532005"/>
              </a:xfrm>
              <a:prstGeom prst="rect">
                <a:avLst/>
              </a:prstGeom>
              <a:blipFill>
                <a:blip r:embed="rId8"/>
                <a:stretch>
                  <a:fillRect b="-4348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A97CD1E0-B5A1-4BE6-BEC9-8DD2F654E3C4}"/>
              </a:ext>
            </a:extLst>
          </p:cNvPr>
          <p:cNvSpPr txBox="1"/>
          <p:nvPr/>
        </p:nvSpPr>
        <p:spPr>
          <a:xfrm>
            <a:off x="5917579" y="3819494"/>
            <a:ext cx="88667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8485C71-CAE0-44FF-BA4D-DEC4E15561DF}"/>
                  </a:ext>
                </a:extLst>
              </p:cNvPr>
              <p:cNvSpPr txBox="1"/>
              <p:nvPr/>
            </p:nvSpPr>
            <p:spPr>
              <a:xfrm>
                <a:off x="3008354" y="4748278"/>
                <a:ext cx="886671" cy="53200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2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8485C71-CAE0-44FF-BA4D-DEC4E1556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54" y="4748278"/>
                <a:ext cx="886671" cy="532005"/>
              </a:xfrm>
              <a:prstGeom prst="rect">
                <a:avLst/>
              </a:prstGeom>
              <a:blipFill>
                <a:blip r:embed="rId9"/>
                <a:stretch>
                  <a:fillRect l="-5298" r="-3974" b="-4348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570926EF-32CC-4A4C-B8D8-5A0AAD65AC60}"/>
              </a:ext>
            </a:extLst>
          </p:cNvPr>
          <p:cNvSpPr txBox="1"/>
          <p:nvPr/>
        </p:nvSpPr>
        <p:spPr>
          <a:xfrm>
            <a:off x="4318278" y="2668551"/>
            <a:ext cx="88667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047E428-5CC1-4965-A2DD-DCE4D986F2F3}"/>
                  </a:ext>
                </a:extLst>
              </p:cNvPr>
              <p:cNvSpPr txBox="1"/>
              <p:nvPr/>
            </p:nvSpPr>
            <p:spPr>
              <a:xfrm>
                <a:off x="2059580" y="3088424"/>
                <a:ext cx="886671" cy="53200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047E428-5CC1-4965-A2DD-DCE4D986F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580" y="3088424"/>
                <a:ext cx="886671" cy="532005"/>
              </a:xfrm>
              <a:prstGeom prst="rect">
                <a:avLst/>
              </a:prstGeom>
              <a:blipFill>
                <a:blip r:embed="rId10"/>
                <a:stretch>
                  <a:fillRect b="-4348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A0BC4CB-1388-49F8-80D8-35A1DA119B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7438" y="359934"/>
            <a:ext cx="1383061" cy="1245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67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46" grpId="0"/>
      <p:bldP spid="56" grpId="0" animBg="1"/>
      <p:bldP spid="57" grpId="0" animBg="1"/>
      <p:bldP spid="59" grpId="0" animBg="1"/>
      <p:bldP spid="60" grpId="0" animBg="1"/>
      <p:bldP spid="70" grpId="0" animBg="1"/>
      <p:bldP spid="73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E3149FA0-153C-43AF-B48B-32A27CB7BC9D}"/>
              </a:ext>
            </a:extLst>
          </p:cNvPr>
          <p:cNvSpPr txBox="1"/>
          <p:nvPr/>
        </p:nvSpPr>
        <p:spPr>
          <a:xfrm>
            <a:off x="948235" y="566166"/>
            <a:ext cx="8216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Ron is skiing around the park.</a:t>
            </a:r>
          </a:p>
          <a:p>
            <a:pPr algn="ctr"/>
            <a:r>
              <a:rPr lang="en-GB" sz="2800" dirty="0"/>
              <a:t>How far has he travelled in total?</a:t>
            </a:r>
          </a:p>
          <a:p>
            <a:pPr algn="ctr"/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11BFA9-43CB-4337-A9B7-BC5DACF561B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59017" y="1738964"/>
            <a:ext cx="5032603" cy="316787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B204F8F-409C-4EDC-8CD2-5EE67677B659}"/>
              </a:ext>
            </a:extLst>
          </p:cNvPr>
          <p:cNvSpPr/>
          <p:nvPr/>
        </p:nvSpPr>
        <p:spPr>
          <a:xfrm>
            <a:off x="1419922" y="2020871"/>
            <a:ext cx="4296937" cy="157334"/>
          </a:xfrm>
          <a:custGeom>
            <a:avLst/>
            <a:gdLst>
              <a:gd name="connsiteX0" fmla="*/ 0 w 4296937"/>
              <a:gd name="connsiteY0" fmla="*/ 112729 h 157334"/>
              <a:gd name="connsiteX1" fmla="*/ 89210 w 4296937"/>
              <a:gd name="connsiteY1" fmla="*/ 90427 h 157334"/>
              <a:gd name="connsiteX2" fmla="*/ 111512 w 4296937"/>
              <a:gd name="connsiteY2" fmla="*/ 82993 h 157334"/>
              <a:gd name="connsiteX3" fmla="*/ 356839 w 4296937"/>
              <a:gd name="connsiteY3" fmla="*/ 97861 h 157334"/>
              <a:gd name="connsiteX4" fmla="*/ 379141 w 4296937"/>
              <a:gd name="connsiteY4" fmla="*/ 105295 h 157334"/>
              <a:gd name="connsiteX5" fmla="*/ 460917 w 4296937"/>
              <a:gd name="connsiteY5" fmla="*/ 120163 h 157334"/>
              <a:gd name="connsiteX6" fmla="*/ 490654 w 4296937"/>
              <a:gd name="connsiteY6" fmla="*/ 127597 h 157334"/>
              <a:gd name="connsiteX7" fmla="*/ 512956 w 4296937"/>
              <a:gd name="connsiteY7" fmla="*/ 142466 h 157334"/>
              <a:gd name="connsiteX8" fmla="*/ 579863 w 4296937"/>
              <a:gd name="connsiteY8" fmla="*/ 157334 h 157334"/>
              <a:gd name="connsiteX9" fmla="*/ 1107688 w 4296937"/>
              <a:gd name="connsiteY9" fmla="*/ 149900 h 157334"/>
              <a:gd name="connsiteX10" fmla="*/ 1219200 w 4296937"/>
              <a:gd name="connsiteY10" fmla="*/ 135032 h 157334"/>
              <a:gd name="connsiteX11" fmla="*/ 1323278 w 4296937"/>
              <a:gd name="connsiteY11" fmla="*/ 127597 h 157334"/>
              <a:gd name="connsiteX12" fmla="*/ 1382751 w 4296937"/>
              <a:gd name="connsiteY12" fmla="*/ 112729 h 157334"/>
              <a:gd name="connsiteX13" fmla="*/ 1442224 w 4296937"/>
              <a:gd name="connsiteY13" fmla="*/ 105295 h 157334"/>
              <a:gd name="connsiteX14" fmla="*/ 1479395 w 4296937"/>
              <a:gd name="connsiteY14" fmla="*/ 97861 h 157334"/>
              <a:gd name="connsiteX15" fmla="*/ 1694985 w 4296937"/>
              <a:gd name="connsiteY15" fmla="*/ 90427 h 157334"/>
              <a:gd name="connsiteX16" fmla="*/ 1717288 w 4296937"/>
              <a:gd name="connsiteY16" fmla="*/ 82993 h 157334"/>
              <a:gd name="connsiteX17" fmla="*/ 1828800 w 4296937"/>
              <a:gd name="connsiteY17" fmla="*/ 68124 h 157334"/>
              <a:gd name="connsiteX18" fmla="*/ 1895707 w 4296937"/>
              <a:gd name="connsiteY18" fmla="*/ 45822 h 157334"/>
              <a:gd name="connsiteX19" fmla="*/ 1918010 w 4296937"/>
              <a:gd name="connsiteY19" fmla="*/ 38388 h 157334"/>
              <a:gd name="connsiteX20" fmla="*/ 2624254 w 4296937"/>
              <a:gd name="connsiteY20" fmla="*/ 45822 h 157334"/>
              <a:gd name="connsiteX21" fmla="*/ 2750634 w 4296937"/>
              <a:gd name="connsiteY21" fmla="*/ 68124 h 157334"/>
              <a:gd name="connsiteX22" fmla="*/ 2780371 w 4296937"/>
              <a:gd name="connsiteY22" fmla="*/ 82993 h 157334"/>
              <a:gd name="connsiteX23" fmla="*/ 2891883 w 4296937"/>
              <a:gd name="connsiteY23" fmla="*/ 97861 h 157334"/>
              <a:gd name="connsiteX24" fmla="*/ 3404839 w 4296937"/>
              <a:gd name="connsiteY24" fmla="*/ 90427 h 157334"/>
              <a:gd name="connsiteX25" fmla="*/ 3427141 w 4296937"/>
              <a:gd name="connsiteY25" fmla="*/ 82993 h 157334"/>
              <a:gd name="connsiteX26" fmla="*/ 3456878 w 4296937"/>
              <a:gd name="connsiteY26" fmla="*/ 75558 h 157334"/>
              <a:gd name="connsiteX27" fmla="*/ 3479180 w 4296937"/>
              <a:gd name="connsiteY27" fmla="*/ 68124 h 157334"/>
              <a:gd name="connsiteX28" fmla="*/ 3516351 w 4296937"/>
              <a:gd name="connsiteY28" fmla="*/ 60690 h 157334"/>
              <a:gd name="connsiteX29" fmla="*/ 3568390 w 4296937"/>
              <a:gd name="connsiteY29" fmla="*/ 45822 h 157334"/>
              <a:gd name="connsiteX30" fmla="*/ 3739376 w 4296937"/>
              <a:gd name="connsiteY30" fmla="*/ 38388 h 157334"/>
              <a:gd name="connsiteX31" fmla="*/ 3828585 w 4296937"/>
              <a:gd name="connsiteY31" fmla="*/ 30954 h 157334"/>
              <a:gd name="connsiteX32" fmla="*/ 4296937 w 4296937"/>
              <a:gd name="connsiteY32" fmla="*/ 16085 h 15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96937" h="157334">
                <a:moveTo>
                  <a:pt x="0" y="112729"/>
                </a:moveTo>
                <a:cubicBezTo>
                  <a:pt x="60063" y="102719"/>
                  <a:pt x="30306" y="110061"/>
                  <a:pt x="89210" y="90427"/>
                </a:cubicBezTo>
                <a:lnTo>
                  <a:pt x="111512" y="82993"/>
                </a:lnTo>
                <a:cubicBezTo>
                  <a:pt x="157652" y="85090"/>
                  <a:pt x="293315" y="88786"/>
                  <a:pt x="356839" y="97861"/>
                </a:cubicBezTo>
                <a:cubicBezTo>
                  <a:pt x="364596" y="98969"/>
                  <a:pt x="371539" y="103394"/>
                  <a:pt x="379141" y="105295"/>
                </a:cubicBezTo>
                <a:cubicBezTo>
                  <a:pt x="411032" y="113268"/>
                  <a:pt x="427780" y="113536"/>
                  <a:pt x="460917" y="120163"/>
                </a:cubicBezTo>
                <a:cubicBezTo>
                  <a:pt x="470936" y="122167"/>
                  <a:pt x="480742" y="125119"/>
                  <a:pt x="490654" y="127597"/>
                </a:cubicBezTo>
                <a:cubicBezTo>
                  <a:pt x="498088" y="132553"/>
                  <a:pt x="504965" y="138470"/>
                  <a:pt x="512956" y="142466"/>
                </a:cubicBezTo>
                <a:cubicBezTo>
                  <a:pt x="531256" y="151616"/>
                  <a:pt x="562734" y="154479"/>
                  <a:pt x="579863" y="157334"/>
                </a:cubicBezTo>
                <a:lnTo>
                  <a:pt x="1107688" y="149900"/>
                </a:lnTo>
                <a:cubicBezTo>
                  <a:pt x="1130735" y="149317"/>
                  <a:pt x="1194580" y="137377"/>
                  <a:pt x="1219200" y="135032"/>
                </a:cubicBezTo>
                <a:cubicBezTo>
                  <a:pt x="1253824" y="131734"/>
                  <a:pt x="1288585" y="130075"/>
                  <a:pt x="1323278" y="127597"/>
                </a:cubicBezTo>
                <a:cubicBezTo>
                  <a:pt x="1350415" y="118551"/>
                  <a:pt x="1349429" y="117855"/>
                  <a:pt x="1382751" y="112729"/>
                </a:cubicBezTo>
                <a:cubicBezTo>
                  <a:pt x="1402497" y="109691"/>
                  <a:pt x="1422478" y="108333"/>
                  <a:pt x="1442224" y="105295"/>
                </a:cubicBezTo>
                <a:cubicBezTo>
                  <a:pt x="1454713" y="103374"/>
                  <a:pt x="1466781" y="98603"/>
                  <a:pt x="1479395" y="97861"/>
                </a:cubicBezTo>
                <a:cubicBezTo>
                  <a:pt x="1551177" y="93639"/>
                  <a:pt x="1623122" y="92905"/>
                  <a:pt x="1694985" y="90427"/>
                </a:cubicBezTo>
                <a:cubicBezTo>
                  <a:pt x="1702419" y="87949"/>
                  <a:pt x="1709530" y="84101"/>
                  <a:pt x="1717288" y="82993"/>
                </a:cubicBezTo>
                <a:cubicBezTo>
                  <a:pt x="1791651" y="72369"/>
                  <a:pt x="1779075" y="83041"/>
                  <a:pt x="1828800" y="68124"/>
                </a:cubicBezTo>
                <a:cubicBezTo>
                  <a:pt x="1828817" y="68119"/>
                  <a:pt x="1884547" y="49542"/>
                  <a:pt x="1895707" y="45822"/>
                </a:cubicBezTo>
                <a:lnTo>
                  <a:pt x="1918010" y="38388"/>
                </a:lnTo>
                <a:lnTo>
                  <a:pt x="2624254" y="45822"/>
                </a:lnTo>
                <a:cubicBezTo>
                  <a:pt x="2643961" y="46375"/>
                  <a:pt x="2718257" y="61649"/>
                  <a:pt x="2750634" y="68124"/>
                </a:cubicBezTo>
                <a:cubicBezTo>
                  <a:pt x="2760546" y="73080"/>
                  <a:pt x="2770185" y="78627"/>
                  <a:pt x="2780371" y="82993"/>
                </a:cubicBezTo>
                <a:cubicBezTo>
                  <a:pt x="2817019" y="98700"/>
                  <a:pt x="2848033" y="94207"/>
                  <a:pt x="2891883" y="97861"/>
                </a:cubicBezTo>
                <a:lnTo>
                  <a:pt x="3404839" y="90427"/>
                </a:lnTo>
                <a:cubicBezTo>
                  <a:pt x="3412672" y="90209"/>
                  <a:pt x="3419606" y="85146"/>
                  <a:pt x="3427141" y="82993"/>
                </a:cubicBezTo>
                <a:cubicBezTo>
                  <a:pt x="3436965" y="80186"/>
                  <a:pt x="3447054" y="78365"/>
                  <a:pt x="3456878" y="75558"/>
                </a:cubicBezTo>
                <a:cubicBezTo>
                  <a:pt x="3464413" y="73405"/>
                  <a:pt x="3471578" y="70025"/>
                  <a:pt x="3479180" y="68124"/>
                </a:cubicBezTo>
                <a:cubicBezTo>
                  <a:pt x="3491438" y="65059"/>
                  <a:pt x="3504093" y="63755"/>
                  <a:pt x="3516351" y="60690"/>
                </a:cubicBezTo>
                <a:cubicBezTo>
                  <a:pt x="3534862" y="56062"/>
                  <a:pt x="3548632" y="47285"/>
                  <a:pt x="3568390" y="45822"/>
                </a:cubicBezTo>
                <a:cubicBezTo>
                  <a:pt x="3625283" y="41608"/>
                  <a:pt x="3682420" y="41643"/>
                  <a:pt x="3739376" y="38388"/>
                </a:cubicBezTo>
                <a:cubicBezTo>
                  <a:pt x="3769167" y="36686"/>
                  <a:pt x="3798849" y="33432"/>
                  <a:pt x="3828585" y="30954"/>
                </a:cubicBezTo>
                <a:cubicBezTo>
                  <a:pt x="4007190" y="-28584"/>
                  <a:pt x="3857517" y="16085"/>
                  <a:pt x="4296937" y="16085"/>
                </a:cubicBezTo>
              </a:path>
            </a:pathLst>
          </a:custGeom>
          <a:noFill/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7CEB4E-23C6-4889-82A4-2C58150BE89D}"/>
              </a:ext>
            </a:extLst>
          </p:cNvPr>
          <p:cNvSpPr/>
          <p:nvPr/>
        </p:nvSpPr>
        <p:spPr>
          <a:xfrm>
            <a:off x="5620215" y="2133600"/>
            <a:ext cx="178419" cy="1219978"/>
          </a:xfrm>
          <a:custGeom>
            <a:avLst/>
            <a:gdLst>
              <a:gd name="connsiteX0" fmla="*/ 111512 w 178419"/>
              <a:gd name="connsiteY0" fmla="*/ 0 h 1219978"/>
              <a:gd name="connsiteX1" fmla="*/ 126380 w 178419"/>
              <a:gd name="connsiteY1" fmla="*/ 37171 h 1219978"/>
              <a:gd name="connsiteX2" fmla="*/ 141248 w 178419"/>
              <a:gd name="connsiteY2" fmla="*/ 81776 h 1219978"/>
              <a:gd name="connsiteX3" fmla="*/ 156117 w 178419"/>
              <a:gd name="connsiteY3" fmla="*/ 96644 h 1219978"/>
              <a:gd name="connsiteX4" fmla="*/ 178419 w 178419"/>
              <a:gd name="connsiteY4" fmla="*/ 170985 h 1219978"/>
              <a:gd name="connsiteX5" fmla="*/ 170985 w 178419"/>
              <a:gd name="connsiteY5" fmla="*/ 282498 h 1219978"/>
              <a:gd name="connsiteX6" fmla="*/ 148683 w 178419"/>
              <a:gd name="connsiteY6" fmla="*/ 304800 h 1219978"/>
              <a:gd name="connsiteX7" fmla="*/ 141248 w 178419"/>
              <a:gd name="connsiteY7" fmla="*/ 327102 h 1219978"/>
              <a:gd name="connsiteX8" fmla="*/ 118946 w 178419"/>
              <a:gd name="connsiteY8" fmla="*/ 438615 h 1219978"/>
              <a:gd name="connsiteX9" fmla="*/ 96644 w 178419"/>
              <a:gd name="connsiteY9" fmla="*/ 483220 h 1219978"/>
              <a:gd name="connsiteX10" fmla="*/ 81775 w 178419"/>
              <a:gd name="connsiteY10" fmla="*/ 527824 h 1219978"/>
              <a:gd name="connsiteX11" fmla="*/ 52039 w 178419"/>
              <a:gd name="connsiteY11" fmla="*/ 564995 h 1219978"/>
              <a:gd name="connsiteX12" fmla="*/ 37170 w 178419"/>
              <a:gd name="connsiteY12" fmla="*/ 617034 h 1219978"/>
              <a:gd name="connsiteX13" fmla="*/ 22302 w 178419"/>
              <a:gd name="connsiteY13" fmla="*/ 661639 h 1219978"/>
              <a:gd name="connsiteX14" fmla="*/ 14868 w 178419"/>
              <a:gd name="connsiteY14" fmla="*/ 683941 h 1219978"/>
              <a:gd name="connsiteX15" fmla="*/ 0 w 178419"/>
              <a:gd name="connsiteY15" fmla="*/ 750849 h 1219978"/>
              <a:gd name="connsiteX16" fmla="*/ 22302 w 178419"/>
              <a:gd name="connsiteY16" fmla="*/ 788020 h 1219978"/>
              <a:gd name="connsiteX17" fmla="*/ 37170 w 178419"/>
              <a:gd name="connsiteY17" fmla="*/ 817756 h 1219978"/>
              <a:gd name="connsiteX18" fmla="*/ 37170 w 178419"/>
              <a:gd name="connsiteY18" fmla="*/ 1144859 h 1219978"/>
              <a:gd name="connsiteX19" fmla="*/ 59473 w 178419"/>
              <a:gd name="connsiteY19" fmla="*/ 1219200 h 1219978"/>
              <a:gd name="connsiteX20" fmla="*/ 66907 w 178419"/>
              <a:gd name="connsiteY20" fmla="*/ 1219200 h 12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8419" h="1219978">
                <a:moveTo>
                  <a:pt x="111512" y="0"/>
                </a:moveTo>
                <a:cubicBezTo>
                  <a:pt x="116468" y="12390"/>
                  <a:pt x="121820" y="24630"/>
                  <a:pt x="126380" y="37171"/>
                </a:cubicBezTo>
                <a:cubicBezTo>
                  <a:pt x="131736" y="51900"/>
                  <a:pt x="130165" y="70694"/>
                  <a:pt x="141248" y="81776"/>
                </a:cubicBezTo>
                <a:lnTo>
                  <a:pt x="156117" y="96644"/>
                </a:lnTo>
                <a:cubicBezTo>
                  <a:pt x="174216" y="150942"/>
                  <a:pt x="167184" y="126044"/>
                  <a:pt x="178419" y="170985"/>
                </a:cubicBezTo>
                <a:cubicBezTo>
                  <a:pt x="175941" y="208156"/>
                  <a:pt x="179066" y="246132"/>
                  <a:pt x="170985" y="282498"/>
                </a:cubicBezTo>
                <a:cubicBezTo>
                  <a:pt x="168704" y="292761"/>
                  <a:pt x="154515" y="296053"/>
                  <a:pt x="148683" y="304800"/>
                </a:cubicBezTo>
                <a:cubicBezTo>
                  <a:pt x="144336" y="311320"/>
                  <a:pt x="143310" y="319542"/>
                  <a:pt x="141248" y="327102"/>
                </a:cubicBezTo>
                <a:cubicBezTo>
                  <a:pt x="108854" y="445878"/>
                  <a:pt x="140654" y="330073"/>
                  <a:pt x="118946" y="438615"/>
                </a:cubicBezTo>
                <a:cubicBezTo>
                  <a:pt x="111553" y="475581"/>
                  <a:pt x="112590" y="447341"/>
                  <a:pt x="96644" y="483220"/>
                </a:cubicBezTo>
                <a:cubicBezTo>
                  <a:pt x="90279" y="497542"/>
                  <a:pt x="92857" y="516742"/>
                  <a:pt x="81775" y="527824"/>
                </a:cubicBezTo>
                <a:cubicBezTo>
                  <a:pt x="60590" y="549011"/>
                  <a:pt x="70795" y="536861"/>
                  <a:pt x="52039" y="564995"/>
                </a:cubicBezTo>
                <a:cubicBezTo>
                  <a:pt x="27052" y="639959"/>
                  <a:pt x="65179" y="523674"/>
                  <a:pt x="37170" y="617034"/>
                </a:cubicBezTo>
                <a:cubicBezTo>
                  <a:pt x="32666" y="632046"/>
                  <a:pt x="27258" y="646771"/>
                  <a:pt x="22302" y="661639"/>
                </a:cubicBezTo>
                <a:cubicBezTo>
                  <a:pt x="19824" y="669073"/>
                  <a:pt x="16405" y="676257"/>
                  <a:pt x="14868" y="683941"/>
                </a:cubicBezTo>
                <a:cubicBezTo>
                  <a:pt x="5430" y="731131"/>
                  <a:pt x="10499" y="708854"/>
                  <a:pt x="0" y="750849"/>
                </a:cubicBezTo>
                <a:cubicBezTo>
                  <a:pt x="17256" y="802616"/>
                  <a:pt x="-4909" y="747202"/>
                  <a:pt x="22302" y="788020"/>
                </a:cubicBezTo>
                <a:cubicBezTo>
                  <a:pt x="28449" y="797241"/>
                  <a:pt x="32214" y="807844"/>
                  <a:pt x="37170" y="817756"/>
                </a:cubicBezTo>
                <a:cubicBezTo>
                  <a:pt x="29576" y="992430"/>
                  <a:pt x="25102" y="975920"/>
                  <a:pt x="37170" y="1144859"/>
                </a:cubicBezTo>
                <a:cubicBezTo>
                  <a:pt x="39330" y="1175093"/>
                  <a:pt x="38219" y="1197946"/>
                  <a:pt x="59473" y="1219200"/>
                </a:cubicBezTo>
                <a:cubicBezTo>
                  <a:pt x="61225" y="1220952"/>
                  <a:pt x="64429" y="1219200"/>
                  <a:pt x="66907" y="1219200"/>
                </a:cubicBezTo>
              </a:path>
            </a:pathLst>
          </a:custGeom>
          <a:noFill/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224A270-CB17-4804-9C17-D467E071F4E5}"/>
              </a:ext>
            </a:extLst>
          </p:cNvPr>
          <p:cNvSpPr/>
          <p:nvPr/>
        </p:nvSpPr>
        <p:spPr>
          <a:xfrm>
            <a:off x="5657385" y="3620429"/>
            <a:ext cx="180967" cy="840551"/>
          </a:xfrm>
          <a:custGeom>
            <a:avLst/>
            <a:gdLst>
              <a:gd name="connsiteX0" fmla="*/ 89210 w 180967"/>
              <a:gd name="connsiteY0" fmla="*/ 0 h 840551"/>
              <a:gd name="connsiteX1" fmla="*/ 104078 w 180967"/>
              <a:gd name="connsiteY1" fmla="*/ 37171 h 840551"/>
              <a:gd name="connsiteX2" fmla="*/ 111513 w 180967"/>
              <a:gd name="connsiteY2" fmla="*/ 59473 h 840551"/>
              <a:gd name="connsiteX3" fmla="*/ 126381 w 180967"/>
              <a:gd name="connsiteY3" fmla="*/ 81776 h 840551"/>
              <a:gd name="connsiteX4" fmla="*/ 141249 w 180967"/>
              <a:gd name="connsiteY4" fmla="*/ 133815 h 840551"/>
              <a:gd name="connsiteX5" fmla="*/ 163552 w 180967"/>
              <a:gd name="connsiteY5" fmla="*/ 200722 h 840551"/>
              <a:gd name="connsiteX6" fmla="*/ 170986 w 180967"/>
              <a:gd name="connsiteY6" fmla="*/ 223025 h 840551"/>
              <a:gd name="connsiteX7" fmla="*/ 163552 w 180967"/>
              <a:gd name="connsiteY7" fmla="*/ 550127 h 840551"/>
              <a:gd name="connsiteX8" fmla="*/ 126381 w 180967"/>
              <a:gd name="connsiteY8" fmla="*/ 617034 h 840551"/>
              <a:gd name="connsiteX9" fmla="*/ 118947 w 180967"/>
              <a:gd name="connsiteY9" fmla="*/ 691376 h 840551"/>
              <a:gd name="connsiteX10" fmla="*/ 89210 w 180967"/>
              <a:gd name="connsiteY10" fmla="*/ 713678 h 840551"/>
              <a:gd name="connsiteX11" fmla="*/ 52039 w 180967"/>
              <a:gd name="connsiteY11" fmla="*/ 780586 h 840551"/>
              <a:gd name="connsiteX12" fmla="*/ 29737 w 180967"/>
              <a:gd name="connsiteY12" fmla="*/ 825191 h 840551"/>
              <a:gd name="connsiteX13" fmla="*/ 7435 w 180967"/>
              <a:gd name="connsiteY13" fmla="*/ 840059 h 840551"/>
              <a:gd name="connsiteX14" fmla="*/ 0 w 180967"/>
              <a:gd name="connsiteY14" fmla="*/ 840059 h 84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967" h="840551">
                <a:moveTo>
                  <a:pt x="89210" y="0"/>
                </a:moveTo>
                <a:cubicBezTo>
                  <a:pt x="94166" y="12390"/>
                  <a:pt x="99392" y="24676"/>
                  <a:pt x="104078" y="37171"/>
                </a:cubicBezTo>
                <a:cubicBezTo>
                  <a:pt x="106830" y="44508"/>
                  <a:pt x="108008" y="52464"/>
                  <a:pt x="111513" y="59473"/>
                </a:cubicBezTo>
                <a:cubicBezTo>
                  <a:pt x="115509" y="67465"/>
                  <a:pt x="122385" y="73784"/>
                  <a:pt x="126381" y="81776"/>
                </a:cubicBezTo>
                <a:cubicBezTo>
                  <a:pt x="132627" y="94269"/>
                  <a:pt x="137676" y="121904"/>
                  <a:pt x="141249" y="133815"/>
                </a:cubicBezTo>
                <a:cubicBezTo>
                  <a:pt x="141279" y="133917"/>
                  <a:pt x="159818" y="189520"/>
                  <a:pt x="163552" y="200722"/>
                </a:cubicBezTo>
                <a:lnTo>
                  <a:pt x="170986" y="223025"/>
                </a:lnTo>
                <a:cubicBezTo>
                  <a:pt x="185131" y="364480"/>
                  <a:pt x="185598" y="329666"/>
                  <a:pt x="163552" y="550127"/>
                </a:cubicBezTo>
                <a:cubicBezTo>
                  <a:pt x="159509" y="590555"/>
                  <a:pt x="150273" y="593142"/>
                  <a:pt x="126381" y="617034"/>
                </a:cubicBezTo>
                <a:cubicBezTo>
                  <a:pt x="123903" y="641815"/>
                  <a:pt x="127887" y="668132"/>
                  <a:pt x="118947" y="691376"/>
                </a:cubicBezTo>
                <a:cubicBezTo>
                  <a:pt x="114499" y="702940"/>
                  <a:pt x="96083" y="703369"/>
                  <a:pt x="89210" y="713678"/>
                </a:cubicBezTo>
                <a:cubicBezTo>
                  <a:pt x="16435" y="822839"/>
                  <a:pt x="122040" y="710585"/>
                  <a:pt x="52039" y="780586"/>
                </a:cubicBezTo>
                <a:cubicBezTo>
                  <a:pt x="45993" y="798724"/>
                  <a:pt x="44147" y="810780"/>
                  <a:pt x="29737" y="825191"/>
                </a:cubicBezTo>
                <a:cubicBezTo>
                  <a:pt x="23419" y="831509"/>
                  <a:pt x="15426" y="836063"/>
                  <a:pt x="7435" y="840059"/>
                </a:cubicBezTo>
                <a:cubicBezTo>
                  <a:pt x="5218" y="841167"/>
                  <a:pt x="2478" y="840059"/>
                  <a:pt x="0" y="840059"/>
                </a:cubicBezTo>
              </a:path>
            </a:pathLst>
          </a:custGeom>
          <a:noFill/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78A7A4D-ACB8-45D4-B992-812B89FC6D21}"/>
              </a:ext>
            </a:extLst>
          </p:cNvPr>
          <p:cNvSpPr/>
          <p:nvPr/>
        </p:nvSpPr>
        <p:spPr>
          <a:xfrm>
            <a:off x="1305469" y="3932663"/>
            <a:ext cx="4292443" cy="683942"/>
          </a:xfrm>
          <a:custGeom>
            <a:avLst/>
            <a:gdLst>
              <a:gd name="connsiteX0" fmla="*/ 4292443 w 4292443"/>
              <a:gd name="connsiteY0" fmla="*/ 520391 h 683942"/>
              <a:gd name="connsiteX1" fmla="*/ 4255272 w 4292443"/>
              <a:gd name="connsiteY1" fmla="*/ 512957 h 683942"/>
              <a:gd name="connsiteX2" fmla="*/ 3876131 w 4292443"/>
              <a:gd name="connsiteY2" fmla="*/ 535259 h 683942"/>
              <a:gd name="connsiteX3" fmla="*/ 3601068 w 4292443"/>
              <a:gd name="connsiteY3" fmla="*/ 527825 h 683942"/>
              <a:gd name="connsiteX4" fmla="*/ 3541594 w 4292443"/>
              <a:gd name="connsiteY4" fmla="*/ 520391 h 683942"/>
              <a:gd name="connsiteX5" fmla="*/ 3281399 w 4292443"/>
              <a:gd name="connsiteY5" fmla="*/ 527825 h 683942"/>
              <a:gd name="connsiteX6" fmla="*/ 3251663 w 4292443"/>
              <a:gd name="connsiteY6" fmla="*/ 535259 h 683942"/>
              <a:gd name="connsiteX7" fmla="*/ 3229360 w 4292443"/>
              <a:gd name="connsiteY7" fmla="*/ 542693 h 683942"/>
              <a:gd name="connsiteX8" fmla="*/ 3184755 w 4292443"/>
              <a:gd name="connsiteY8" fmla="*/ 550127 h 683942"/>
              <a:gd name="connsiteX9" fmla="*/ 3125282 w 4292443"/>
              <a:gd name="connsiteY9" fmla="*/ 572430 h 683942"/>
              <a:gd name="connsiteX10" fmla="*/ 3043507 w 4292443"/>
              <a:gd name="connsiteY10" fmla="*/ 579864 h 683942"/>
              <a:gd name="connsiteX11" fmla="*/ 2902258 w 4292443"/>
              <a:gd name="connsiteY11" fmla="*/ 594732 h 683942"/>
              <a:gd name="connsiteX12" fmla="*/ 2827916 w 4292443"/>
              <a:gd name="connsiteY12" fmla="*/ 609600 h 683942"/>
              <a:gd name="connsiteX13" fmla="*/ 2805614 w 4292443"/>
              <a:gd name="connsiteY13" fmla="*/ 617035 h 683942"/>
              <a:gd name="connsiteX14" fmla="*/ 2783311 w 4292443"/>
              <a:gd name="connsiteY14" fmla="*/ 639337 h 683942"/>
              <a:gd name="connsiteX15" fmla="*/ 2686668 w 4292443"/>
              <a:gd name="connsiteY15" fmla="*/ 654205 h 683942"/>
              <a:gd name="connsiteX16" fmla="*/ 2664365 w 4292443"/>
              <a:gd name="connsiteY16" fmla="*/ 661639 h 683942"/>
              <a:gd name="connsiteX17" fmla="*/ 2545419 w 4292443"/>
              <a:gd name="connsiteY17" fmla="*/ 676508 h 683942"/>
              <a:gd name="connsiteX18" fmla="*/ 2419038 w 4292443"/>
              <a:gd name="connsiteY18" fmla="*/ 683942 h 683942"/>
              <a:gd name="connsiteX19" fmla="*/ 2203448 w 4292443"/>
              <a:gd name="connsiteY19" fmla="*/ 669074 h 683942"/>
              <a:gd name="connsiteX20" fmla="*/ 2114238 w 4292443"/>
              <a:gd name="connsiteY20" fmla="*/ 661639 h 683942"/>
              <a:gd name="connsiteX21" fmla="*/ 2084502 w 4292443"/>
              <a:gd name="connsiteY21" fmla="*/ 654205 h 683942"/>
              <a:gd name="connsiteX22" fmla="*/ 1995292 w 4292443"/>
              <a:gd name="connsiteY22" fmla="*/ 639337 h 683942"/>
              <a:gd name="connsiteX23" fmla="*/ 1972990 w 4292443"/>
              <a:gd name="connsiteY23" fmla="*/ 631903 h 683942"/>
              <a:gd name="connsiteX24" fmla="*/ 1898648 w 4292443"/>
              <a:gd name="connsiteY24" fmla="*/ 624469 h 683942"/>
              <a:gd name="connsiteX25" fmla="*/ 1868911 w 4292443"/>
              <a:gd name="connsiteY25" fmla="*/ 617035 h 683942"/>
              <a:gd name="connsiteX26" fmla="*/ 1824307 w 4292443"/>
              <a:gd name="connsiteY26" fmla="*/ 609600 h 683942"/>
              <a:gd name="connsiteX27" fmla="*/ 1749965 w 4292443"/>
              <a:gd name="connsiteY27" fmla="*/ 587298 h 683942"/>
              <a:gd name="connsiteX28" fmla="*/ 1534375 w 4292443"/>
              <a:gd name="connsiteY28" fmla="*/ 572430 h 683942"/>
              <a:gd name="connsiteX29" fmla="*/ 1311351 w 4292443"/>
              <a:gd name="connsiteY29" fmla="*/ 550127 h 683942"/>
              <a:gd name="connsiteX30" fmla="*/ 1155233 w 4292443"/>
              <a:gd name="connsiteY30" fmla="*/ 557561 h 683942"/>
              <a:gd name="connsiteX31" fmla="*/ 1132931 w 4292443"/>
              <a:gd name="connsiteY31" fmla="*/ 564996 h 683942"/>
              <a:gd name="connsiteX32" fmla="*/ 1103194 w 4292443"/>
              <a:gd name="connsiteY32" fmla="*/ 572430 h 683942"/>
              <a:gd name="connsiteX33" fmla="*/ 999116 w 4292443"/>
              <a:gd name="connsiteY33" fmla="*/ 579864 h 683942"/>
              <a:gd name="connsiteX34" fmla="*/ 605107 w 4292443"/>
              <a:gd name="connsiteY34" fmla="*/ 587298 h 683942"/>
              <a:gd name="connsiteX35" fmla="*/ 575370 w 4292443"/>
              <a:gd name="connsiteY35" fmla="*/ 564996 h 683942"/>
              <a:gd name="connsiteX36" fmla="*/ 404385 w 4292443"/>
              <a:gd name="connsiteY36" fmla="*/ 557561 h 683942"/>
              <a:gd name="connsiteX37" fmla="*/ 337477 w 4292443"/>
              <a:gd name="connsiteY37" fmla="*/ 542693 h 683942"/>
              <a:gd name="connsiteX38" fmla="*/ 255702 w 4292443"/>
              <a:gd name="connsiteY38" fmla="*/ 512957 h 683942"/>
              <a:gd name="connsiteX39" fmla="*/ 196229 w 4292443"/>
              <a:gd name="connsiteY39" fmla="*/ 498088 h 683942"/>
              <a:gd name="connsiteX40" fmla="*/ 166492 w 4292443"/>
              <a:gd name="connsiteY40" fmla="*/ 483220 h 683942"/>
              <a:gd name="connsiteX41" fmla="*/ 121887 w 4292443"/>
              <a:gd name="connsiteY41" fmla="*/ 453483 h 683942"/>
              <a:gd name="connsiteX42" fmla="*/ 107019 w 4292443"/>
              <a:gd name="connsiteY42" fmla="*/ 431181 h 683942"/>
              <a:gd name="connsiteX43" fmla="*/ 84716 w 4292443"/>
              <a:gd name="connsiteY43" fmla="*/ 408878 h 683942"/>
              <a:gd name="connsiteX44" fmla="*/ 69848 w 4292443"/>
              <a:gd name="connsiteY44" fmla="*/ 379142 h 683942"/>
              <a:gd name="connsiteX45" fmla="*/ 62414 w 4292443"/>
              <a:gd name="connsiteY45" fmla="*/ 349405 h 683942"/>
              <a:gd name="connsiteX46" fmla="*/ 40111 w 4292443"/>
              <a:gd name="connsiteY46" fmla="*/ 267630 h 683942"/>
              <a:gd name="connsiteX47" fmla="*/ 25243 w 4292443"/>
              <a:gd name="connsiteY47" fmla="*/ 208157 h 683942"/>
              <a:gd name="connsiteX48" fmla="*/ 10375 w 4292443"/>
              <a:gd name="connsiteY48" fmla="*/ 193288 h 683942"/>
              <a:gd name="connsiteX49" fmla="*/ 25243 w 4292443"/>
              <a:gd name="connsiteY49" fmla="*/ 0 h 68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292443" h="683942">
                <a:moveTo>
                  <a:pt x="4292443" y="520391"/>
                </a:moveTo>
                <a:cubicBezTo>
                  <a:pt x="4280053" y="517913"/>
                  <a:pt x="4267905" y="512688"/>
                  <a:pt x="4255272" y="512957"/>
                </a:cubicBezTo>
                <a:cubicBezTo>
                  <a:pt x="4018753" y="517989"/>
                  <a:pt x="4025464" y="518667"/>
                  <a:pt x="3876131" y="535259"/>
                </a:cubicBezTo>
                <a:lnTo>
                  <a:pt x="3601068" y="527825"/>
                </a:lnTo>
                <a:cubicBezTo>
                  <a:pt x="3581109" y="526938"/>
                  <a:pt x="3561573" y="520391"/>
                  <a:pt x="3541594" y="520391"/>
                </a:cubicBezTo>
                <a:cubicBezTo>
                  <a:pt x="3454827" y="520391"/>
                  <a:pt x="3368131" y="525347"/>
                  <a:pt x="3281399" y="527825"/>
                </a:cubicBezTo>
                <a:cubicBezTo>
                  <a:pt x="3271487" y="530303"/>
                  <a:pt x="3261487" y="532452"/>
                  <a:pt x="3251663" y="535259"/>
                </a:cubicBezTo>
                <a:cubicBezTo>
                  <a:pt x="3244128" y="537412"/>
                  <a:pt x="3237010" y="540993"/>
                  <a:pt x="3229360" y="542693"/>
                </a:cubicBezTo>
                <a:cubicBezTo>
                  <a:pt x="3214646" y="545963"/>
                  <a:pt x="3199623" y="547649"/>
                  <a:pt x="3184755" y="550127"/>
                </a:cubicBezTo>
                <a:cubicBezTo>
                  <a:pt x="3184403" y="550268"/>
                  <a:pt x="3134351" y="571134"/>
                  <a:pt x="3125282" y="572430"/>
                </a:cubicBezTo>
                <a:cubicBezTo>
                  <a:pt x="3098186" y="576301"/>
                  <a:pt x="3070742" y="577141"/>
                  <a:pt x="3043507" y="579864"/>
                </a:cubicBezTo>
                <a:lnTo>
                  <a:pt x="2902258" y="594732"/>
                </a:lnTo>
                <a:cubicBezTo>
                  <a:pt x="2851866" y="611529"/>
                  <a:pt x="2913351" y="592512"/>
                  <a:pt x="2827916" y="609600"/>
                </a:cubicBezTo>
                <a:cubicBezTo>
                  <a:pt x="2820232" y="611137"/>
                  <a:pt x="2813048" y="614557"/>
                  <a:pt x="2805614" y="617035"/>
                </a:cubicBezTo>
                <a:cubicBezTo>
                  <a:pt x="2798180" y="624469"/>
                  <a:pt x="2792715" y="634635"/>
                  <a:pt x="2783311" y="639337"/>
                </a:cubicBezTo>
                <a:cubicBezTo>
                  <a:pt x="2771958" y="645013"/>
                  <a:pt x="2686881" y="654178"/>
                  <a:pt x="2686668" y="654205"/>
                </a:cubicBezTo>
                <a:cubicBezTo>
                  <a:pt x="2679234" y="656683"/>
                  <a:pt x="2672015" y="659939"/>
                  <a:pt x="2664365" y="661639"/>
                </a:cubicBezTo>
                <a:cubicBezTo>
                  <a:pt x="2630590" y="669145"/>
                  <a:pt x="2576281" y="674222"/>
                  <a:pt x="2545419" y="676508"/>
                </a:cubicBezTo>
                <a:cubicBezTo>
                  <a:pt x="2503334" y="679625"/>
                  <a:pt x="2461165" y="681464"/>
                  <a:pt x="2419038" y="683942"/>
                </a:cubicBezTo>
                <a:lnTo>
                  <a:pt x="2203448" y="669074"/>
                </a:lnTo>
                <a:cubicBezTo>
                  <a:pt x="2173688" y="666896"/>
                  <a:pt x="2143847" y="665340"/>
                  <a:pt x="2114238" y="661639"/>
                </a:cubicBezTo>
                <a:cubicBezTo>
                  <a:pt x="2104100" y="660372"/>
                  <a:pt x="2094554" y="656033"/>
                  <a:pt x="2084502" y="654205"/>
                </a:cubicBezTo>
                <a:cubicBezTo>
                  <a:pt x="2038345" y="645813"/>
                  <a:pt x="2036383" y="649610"/>
                  <a:pt x="1995292" y="639337"/>
                </a:cubicBezTo>
                <a:cubicBezTo>
                  <a:pt x="1987690" y="637436"/>
                  <a:pt x="1980735" y="633095"/>
                  <a:pt x="1972990" y="631903"/>
                </a:cubicBezTo>
                <a:cubicBezTo>
                  <a:pt x="1948375" y="628116"/>
                  <a:pt x="1923429" y="626947"/>
                  <a:pt x="1898648" y="624469"/>
                </a:cubicBezTo>
                <a:cubicBezTo>
                  <a:pt x="1888736" y="621991"/>
                  <a:pt x="1878930" y="619039"/>
                  <a:pt x="1868911" y="617035"/>
                </a:cubicBezTo>
                <a:cubicBezTo>
                  <a:pt x="1854131" y="614079"/>
                  <a:pt x="1838849" y="613566"/>
                  <a:pt x="1824307" y="609600"/>
                </a:cubicBezTo>
                <a:cubicBezTo>
                  <a:pt x="1773826" y="595832"/>
                  <a:pt x="1801716" y="591864"/>
                  <a:pt x="1749965" y="587298"/>
                </a:cubicBezTo>
                <a:cubicBezTo>
                  <a:pt x="1678210" y="580967"/>
                  <a:pt x="1606238" y="577386"/>
                  <a:pt x="1534375" y="572430"/>
                </a:cubicBezTo>
                <a:cubicBezTo>
                  <a:pt x="1401099" y="550216"/>
                  <a:pt x="1475265" y="559233"/>
                  <a:pt x="1311351" y="550127"/>
                </a:cubicBezTo>
                <a:cubicBezTo>
                  <a:pt x="1259312" y="552605"/>
                  <a:pt x="1207151" y="553234"/>
                  <a:pt x="1155233" y="557561"/>
                </a:cubicBezTo>
                <a:cubicBezTo>
                  <a:pt x="1147424" y="558212"/>
                  <a:pt x="1140466" y="562843"/>
                  <a:pt x="1132931" y="564996"/>
                </a:cubicBezTo>
                <a:cubicBezTo>
                  <a:pt x="1123107" y="567803"/>
                  <a:pt x="1113349" y="571302"/>
                  <a:pt x="1103194" y="572430"/>
                </a:cubicBezTo>
                <a:cubicBezTo>
                  <a:pt x="1068626" y="576271"/>
                  <a:pt x="1033809" y="577386"/>
                  <a:pt x="999116" y="579864"/>
                </a:cubicBezTo>
                <a:cubicBezTo>
                  <a:pt x="840284" y="615160"/>
                  <a:pt x="885640" y="610675"/>
                  <a:pt x="605107" y="587298"/>
                </a:cubicBezTo>
                <a:cubicBezTo>
                  <a:pt x="592760" y="586269"/>
                  <a:pt x="587626" y="566812"/>
                  <a:pt x="575370" y="564996"/>
                </a:cubicBezTo>
                <a:cubicBezTo>
                  <a:pt x="518937" y="556635"/>
                  <a:pt x="461380" y="560039"/>
                  <a:pt x="404385" y="557561"/>
                </a:cubicBezTo>
                <a:cubicBezTo>
                  <a:pt x="340572" y="536291"/>
                  <a:pt x="442151" y="568861"/>
                  <a:pt x="337477" y="542693"/>
                </a:cubicBezTo>
                <a:cubicBezTo>
                  <a:pt x="265745" y="524760"/>
                  <a:pt x="319742" y="532662"/>
                  <a:pt x="255702" y="512957"/>
                </a:cubicBezTo>
                <a:cubicBezTo>
                  <a:pt x="236171" y="506947"/>
                  <a:pt x="214506" y="507226"/>
                  <a:pt x="196229" y="498088"/>
                </a:cubicBezTo>
                <a:cubicBezTo>
                  <a:pt x="186317" y="493132"/>
                  <a:pt x="175995" y="488922"/>
                  <a:pt x="166492" y="483220"/>
                </a:cubicBezTo>
                <a:cubicBezTo>
                  <a:pt x="151169" y="474026"/>
                  <a:pt x="121887" y="453483"/>
                  <a:pt x="121887" y="453483"/>
                </a:cubicBezTo>
                <a:cubicBezTo>
                  <a:pt x="116931" y="446049"/>
                  <a:pt x="112739" y="438045"/>
                  <a:pt x="107019" y="431181"/>
                </a:cubicBezTo>
                <a:cubicBezTo>
                  <a:pt x="100288" y="423104"/>
                  <a:pt x="90827" y="417433"/>
                  <a:pt x="84716" y="408878"/>
                </a:cubicBezTo>
                <a:cubicBezTo>
                  <a:pt x="78275" y="399860"/>
                  <a:pt x="74804" y="389054"/>
                  <a:pt x="69848" y="379142"/>
                </a:cubicBezTo>
                <a:cubicBezTo>
                  <a:pt x="67370" y="369230"/>
                  <a:pt x="65221" y="359229"/>
                  <a:pt x="62414" y="349405"/>
                </a:cubicBezTo>
                <a:cubicBezTo>
                  <a:pt x="48174" y="299564"/>
                  <a:pt x="57778" y="355966"/>
                  <a:pt x="40111" y="267630"/>
                </a:cubicBezTo>
                <a:cubicBezTo>
                  <a:pt x="38512" y="259635"/>
                  <a:pt x="32101" y="219588"/>
                  <a:pt x="25243" y="208157"/>
                </a:cubicBezTo>
                <a:cubicBezTo>
                  <a:pt x="21637" y="202147"/>
                  <a:pt x="15331" y="198244"/>
                  <a:pt x="10375" y="193288"/>
                </a:cubicBezTo>
                <a:cubicBezTo>
                  <a:pt x="17949" y="3933"/>
                  <a:pt x="-26029" y="51279"/>
                  <a:pt x="25243" y="0"/>
                </a:cubicBezTo>
              </a:path>
            </a:pathLst>
          </a:custGeom>
          <a:noFill/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93C6E3-636A-4DA2-8B53-47E99B5A32F4}"/>
              </a:ext>
            </a:extLst>
          </p:cNvPr>
          <p:cNvSpPr/>
          <p:nvPr/>
        </p:nvSpPr>
        <p:spPr>
          <a:xfrm>
            <a:off x="1412487" y="2750634"/>
            <a:ext cx="2074127" cy="1081137"/>
          </a:xfrm>
          <a:custGeom>
            <a:avLst/>
            <a:gdLst>
              <a:gd name="connsiteX0" fmla="*/ 0 w 2074127"/>
              <a:gd name="connsiteY0" fmla="*/ 1063083 h 1081137"/>
              <a:gd name="connsiteX1" fmla="*/ 118947 w 2074127"/>
              <a:gd name="connsiteY1" fmla="*/ 1070517 h 1081137"/>
              <a:gd name="connsiteX2" fmla="*/ 141249 w 2074127"/>
              <a:gd name="connsiteY2" fmla="*/ 1055649 h 1081137"/>
              <a:gd name="connsiteX3" fmla="*/ 163552 w 2074127"/>
              <a:gd name="connsiteY3" fmla="*/ 1048215 h 1081137"/>
              <a:gd name="connsiteX4" fmla="*/ 245327 w 2074127"/>
              <a:gd name="connsiteY4" fmla="*/ 981307 h 1081137"/>
              <a:gd name="connsiteX5" fmla="*/ 267630 w 2074127"/>
              <a:gd name="connsiteY5" fmla="*/ 959005 h 1081137"/>
              <a:gd name="connsiteX6" fmla="*/ 289932 w 2074127"/>
              <a:gd name="connsiteY6" fmla="*/ 906966 h 1081137"/>
              <a:gd name="connsiteX7" fmla="*/ 319669 w 2074127"/>
              <a:gd name="connsiteY7" fmla="*/ 847493 h 1081137"/>
              <a:gd name="connsiteX8" fmla="*/ 341971 w 2074127"/>
              <a:gd name="connsiteY8" fmla="*/ 825190 h 1081137"/>
              <a:gd name="connsiteX9" fmla="*/ 364274 w 2074127"/>
              <a:gd name="connsiteY9" fmla="*/ 780586 h 1081137"/>
              <a:gd name="connsiteX10" fmla="*/ 416313 w 2074127"/>
              <a:gd name="connsiteY10" fmla="*/ 721112 h 1081137"/>
              <a:gd name="connsiteX11" fmla="*/ 446049 w 2074127"/>
              <a:gd name="connsiteY11" fmla="*/ 646771 h 1081137"/>
              <a:gd name="connsiteX12" fmla="*/ 468352 w 2074127"/>
              <a:gd name="connsiteY12" fmla="*/ 609600 h 1081137"/>
              <a:gd name="connsiteX13" fmla="*/ 490654 w 2074127"/>
              <a:gd name="connsiteY13" fmla="*/ 535259 h 1081137"/>
              <a:gd name="connsiteX14" fmla="*/ 535259 w 2074127"/>
              <a:gd name="connsiteY14" fmla="*/ 475786 h 1081137"/>
              <a:gd name="connsiteX15" fmla="*/ 550127 w 2074127"/>
              <a:gd name="connsiteY15" fmla="*/ 446049 h 1081137"/>
              <a:gd name="connsiteX16" fmla="*/ 564995 w 2074127"/>
              <a:gd name="connsiteY16" fmla="*/ 423746 h 1081137"/>
              <a:gd name="connsiteX17" fmla="*/ 572430 w 2074127"/>
              <a:gd name="connsiteY17" fmla="*/ 401444 h 1081137"/>
              <a:gd name="connsiteX18" fmla="*/ 602166 w 2074127"/>
              <a:gd name="connsiteY18" fmla="*/ 341971 h 1081137"/>
              <a:gd name="connsiteX19" fmla="*/ 609600 w 2074127"/>
              <a:gd name="connsiteY19" fmla="*/ 312234 h 1081137"/>
              <a:gd name="connsiteX20" fmla="*/ 646771 w 2074127"/>
              <a:gd name="connsiteY20" fmla="*/ 275064 h 1081137"/>
              <a:gd name="connsiteX21" fmla="*/ 669074 w 2074127"/>
              <a:gd name="connsiteY21" fmla="*/ 245327 h 1081137"/>
              <a:gd name="connsiteX22" fmla="*/ 676508 w 2074127"/>
              <a:gd name="connsiteY22" fmla="*/ 223025 h 1081137"/>
              <a:gd name="connsiteX23" fmla="*/ 706244 w 2074127"/>
              <a:gd name="connsiteY23" fmla="*/ 193288 h 1081137"/>
              <a:gd name="connsiteX24" fmla="*/ 758283 w 2074127"/>
              <a:gd name="connsiteY24" fmla="*/ 163551 h 1081137"/>
              <a:gd name="connsiteX25" fmla="*/ 795454 w 2074127"/>
              <a:gd name="connsiteY25" fmla="*/ 126381 h 1081137"/>
              <a:gd name="connsiteX26" fmla="*/ 810322 w 2074127"/>
              <a:gd name="connsiteY26" fmla="*/ 104078 h 1081137"/>
              <a:gd name="connsiteX27" fmla="*/ 832625 w 2074127"/>
              <a:gd name="connsiteY27" fmla="*/ 89210 h 1081137"/>
              <a:gd name="connsiteX28" fmla="*/ 877230 w 2074127"/>
              <a:gd name="connsiteY28" fmla="*/ 52039 h 1081137"/>
              <a:gd name="connsiteX29" fmla="*/ 899532 w 2074127"/>
              <a:gd name="connsiteY29" fmla="*/ 44605 h 1081137"/>
              <a:gd name="connsiteX30" fmla="*/ 936703 w 2074127"/>
              <a:gd name="connsiteY30" fmla="*/ 14868 h 1081137"/>
              <a:gd name="connsiteX31" fmla="*/ 966439 w 2074127"/>
              <a:gd name="connsiteY31" fmla="*/ 0 h 1081137"/>
              <a:gd name="connsiteX32" fmla="*/ 1040781 w 2074127"/>
              <a:gd name="connsiteY32" fmla="*/ 7434 h 1081137"/>
              <a:gd name="connsiteX33" fmla="*/ 1055649 w 2074127"/>
              <a:gd name="connsiteY33" fmla="*/ 29737 h 1081137"/>
              <a:gd name="connsiteX34" fmla="*/ 1077952 w 2074127"/>
              <a:gd name="connsiteY34" fmla="*/ 44605 h 1081137"/>
              <a:gd name="connsiteX35" fmla="*/ 1107688 w 2074127"/>
              <a:gd name="connsiteY35" fmla="*/ 66907 h 1081137"/>
              <a:gd name="connsiteX36" fmla="*/ 1204332 w 2074127"/>
              <a:gd name="connsiteY36" fmla="*/ 81776 h 1081137"/>
              <a:gd name="connsiteX37" fmla="*/ 1286108 w 2074127"/>
              <a:gd name="connsiteY37" fmla="*/ 104078 h 1081137"/>
              <a:gd name="connsiteX38" fmla="*/ 1330713 w 2074127"/>
              <a:gd name="connsiteY38" fmla="*/ 133815 h 1081137"/>
              <a:gd name="connsiteX39" fmla="*/ 1353015 w 2074127"/>
              <a:gd name="connsiteY39" fmla="*/ 148683 h 1081137"/>
              <a:gd name="connsiteX40" fmla="*/ 1397620 w 2074127"/>
              <a:gd name="connsiteY40" fmla="*/ 193288 h 1081137"/>
              <a:gd name="connsiteX41" fmla="*/ 1419922 w 2074127"/>
              <a:gd name="connsiteY41" fmla="*/ 215590 h 1081137"/>
              <a:gd name="connsiteX42" fmla="*/ 1457093 w 2074127"/>
              <a:gd name="connsiteY42" fmla="*/ 260195 h 1081137"/>
              <a:gd name="connsiteX43" fmla="*/ 1494264 w 2074127"/>
              <a:gd name="connsiteY43" fmla="*/ 297366 h 1081137"/>
              <a:gd name="connsiteX44" fmla="*/ 1516566 w 2074127"/>
              <a:gd name="connsiteY44" fmla="*/ 341971 h 1081137"/>
              <a:gd name="connsiteX45" fmla="*/ 1531435 w 2074127"/>
              <a:gd name="connsiteY45" fmla="*/ 401444 h 1081137"/>
              <a:gd name="connsiteX46" fmla="*/ 1576039 w 2074127"/>
              <a:gd name="connsiteY46" fmla="*/ 446049 h 1081137"/>
              <a:gd name="connsiteX47" fmla="*/ 1590908 w 2074127"/>
              <a:gd name="connsiteY47" fmla="*/ 468351 h 1081137"/>
              <a:gd name="connsiteX48" fmla="*/ 1628078 w 2074127"/>
              <a:gd name="connsiteY48" fmla="*/ 505522 h 1081137"/>
              <a:gd name="connsiteX49" fmla="*/ 1642947 w 2074127"/>
              <a:gd name="connsiteY49" fmla="*/ 520390 h 1081137"/>
              <a:gd name="connsiteX50" fmla="*/ 1717288 w 2074127"/>
              <a:gd name="connsiteY50" fmla="*/ 609600 h 1081137"/>
              <a:gd name="connsiteX51" fmla="*/ 1739591 w 2074127"/>
              <a:gd name="connsiteY51" fmla="*/ 631903 h 1081137"/>
              <a:gd name="connsiteX52" fmla="*/ 1761893 w 2074127"/>
              <a:gd name="connsiteY52" fmla="*/ 654205 h 1081137"/>
              <a:gd name="connsiteX53" fmla="*/ 1806498 w 2074127"/>
              <a:gd name="connsiteY53" fmla="*/ 683942 h 1081137"/>
              <a:gd name="connsiteX54" fmla="*/ 1828800 w 2074127"/>
              <a:gd name="connsiteY54" fmla="*/ 706244 h 1081137"/>
              <a:gd name="connsiteX55" fmla="*/ 1843669 w 2074127"/>
              <a:gd name="connsiteY55" fmla="*/ 735981 h 1081137"/>
              <a:gd name="connsiteX56" fmla="*/ 1873405 w 2074127"/>
              <a:gd name="connsiteY56" fmla="*/ 758283 h 1081137"/>
              <a:gd name="connsiteX57" fmla="*/ 1880839 w 2074127"/>
              <a:gd name="connsiteY57" fmla="*/ 780586 h 1081137"/>
              <a:gd name="connsiteX58" fmla="*/ 1903142 w 2074127"/>
              <a:gd name="connsiteY58" fmla="*/ 795454 h 1081137"/>
              <a:gd name="connsiteX59" fmla="*/ 1977483 w 2074127"/>
              <a:gd name="connsiteY59" fmla="*/ 817756 h 1081137"/>
              <a:gd name="connsiteX60" fmla="*/ 2074127 w 2074127"/>
              <a:gd name="connsiteY60" fmla="*/ 817756 h 108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074127" h="1081137">
                <a:moveTo>
                  <a:pt x="0" y="1063083"/>
                </a:moveTo>
                <a:cubicBezTo>
                  <a:pt x="53275" y="1084393"/>
                  <a:pt x="42975" y="1086796"/>
                  <a:pt x="118947" y="1070517"/>
                </a:cubicBezTo>
                <a:cubicBezTo>
                  <a:pt x="127683" y="1068645"/>
                  <a:pt x="133258" y="1059645"/>
                  <a:pt x="141249" y="1055649"/>
                </a:cubicBezTo>
                <a:cubicBezTo>
                  <a:pt x="148258" y="1052145"/>
                  <a:pt x="156118" y="1050693"/>
                  <a:pt x="163552" y="1048215"/>
                </a:cubicBezTo>
                <a:cubicBezTo>
                  <a:pt x="222738" y="1008756"/>
                  <a:pt x="195518" y="1031115"/>
                  <a:pt x="245327" y="981307"/>
                </a:cubicBezTo>
                <a:lnTo>
                  <a:pt x="267630" y="959005"/>
                </a:lnTo>
                <a:cubicBezTo>
                  <a:pt x="282899" y="913197"/>
                  <a:pt x="265435" y="962086"/>
                  <a:pt x="289932" y="906966"/>
                </a:cubicBezTo>
                <a:cubicBezTo>
                  <a:pt x="302947" y="877680"/>
                  <a:pt x="300859" y="870065"/>
                  <a:pt x="319669" y="847493"/>
                </a:cubicBezTo>
                <a:cubicBezTo>
                  <a:pt x="326400" y="839416"/>
                  <a:pt x="334537" y="832624"/>
                  <a:pt x="341971" y="825190"/>
                </a:cubicBezTo>
                <a:cubicBezTo>
                  <a:pt x="348990" y="804132"/>
                  <a:pt x="348752" y="798325"/>
                  <a:pt x="364274" y="780586"/>
                </a:cubicBezTo>
                <a:cubicBezTo>
                  <a:pt x="425155" y="711008"/>
                  <a:pt x="382855" y="771298"/>
                  <a:pt x="416313" y="721112"/>
                </a:cubicBezTo>
                <a:cubicBezTo>
                  <a:pt x="450157" y="619579"/>
                  <a:pt x="413232" y="723344"/>
                  <a:pt x="446049" y="646771"/>
                </a:cubicBezTo>
                <a:cubicBezTo>
                  <a:pt x="460525" y="612993"/>
                  <a:pt x="443626" y="634325"/>
                  <a:pt x="468352" y="609600"/>
                </a:cubicBezTo>
                <a:cubicBezTo>
                  <a:pt x="471721" y="596123"/>
                  <a:pt x="484621" y="541292"/>
                  <a:pt x="490654" y="535259"/>
                </a:cubicBezTo>
                <a:cubicBezTo>
                  <a:pt x="511561" y="514351"/>
                  <a:pt x="518450" y="509404"/>
                  <a:pt x="535259" y="475786"/>
                </a:cubicBezTo>
                <a:cubicBezTo>
                  <a:pt x="540215" y="465874"/>
                  <a:pt x="544629" y="455671"/>
                  <a:pt x="550127" y="446049"/>
                </a:cubicBezTo>
                <a:cubicBezTo>
                  <a:pt x="554560" y="438291"/>
                  <a:pt x="560999" y="431738"/>
                  <a:pt x="564995" y="423746"/>
                </a:cubicBezTo>
                <a:cubicBezTo>
                  <a:pt x="568500" y="416737"/>
                  <a:pt x="569187" y="408578"/>
                  <a:pt x="572430" y="401444"/>
                </a:cubicBezTo>
                <a:cubicBezTo>
                  <a:pt x="581602" y="381267"/>
                  <a:pt x="602166" y="341971"/>
                  <a:pt x="602166" y="341971"/>
                </a:cubicBezTo>
                <a:cubicBezTo>
                  <a:pt x="604644" y="332059"/>
                  <a:pt x="605575" y="321625"/>
                  <a:pt x="609600" y="312234"/>
                </a:cubicBezTo>
                <a:cubicBezTo>
                  <a:pt x="624468" y="277543"/>
                  <a:pt x="621992" y="299843"/>
                  <a:pt x="646771" y="275064"/>
                </a:cubicBezTo>
                <a:cubicBezTo>
                  <a:pt x="655532" y="266303"/>
                  <a:pt x="661640" y="255239"/>
                  <a:pt x="669074" y="245327"/>
                </a:cubicBezTo>
                <a:cubicBezTo>
                  <a:pt x="671552" y="237893"/>
                  <a:pt x="671953" y="229402"/>
                  <a:pt x="676508" y="223025"/>
                </a:cubicBezTo>
                <a:cubicBezTo>
                  <a:pt x="684656" y="211618"/>
                  <a:pt x="695030" y="201699"/>
                  <a:pt x="706244" y="193288"/>
                </a:cubicBezTo>
                <a:cubicBezTo>
                  <a:pt x="754284" y="157258"/>
                  <a:pt x="718447" y="198407"/>
                  <a:pt x="758283" y="163551"/>
                </a:cubicBezTo>
                <a:cubicBezTo>
                  <a:pt x="771470" y="152012"/>
                  <a:pt x="785735" y="140961"/>
                  <a:pt x="795454" y="126381"/>
                </a:cubicBezTo>
                <a:cubicBezTo>
                  <a:pt x="800410" y="118947"/>
                  <a:pt x="804004" y="110396"/>
                  <a:pt x="810322" y="104078"/>
                </a:cubicBezTo>
                <a:cubicBezTo>
                  <a:pt x="816640" y="97760"/>
                  <a:pt x="825761" y="94930"/>
                  <a:pt x="832625" y="89210"/>
                </a:cubicBezTo>
                <a:cubicBezTo>
                  <a:pt x="857292" y="68654"/>
                  <a:pt x="849539" y="65884"/>
                  <a:pt x="877230" y="52039"/>
                </a:cubicBezTo>
                <a:cubicBezTo>
                  <a:pt x="884239" y="48535"/>
                  <a:pt x="892523" y="48109"/>
                  <a:pt x="899532" y="44605"/>
                </a:cubicBezTo>
                <a:cubicBezTo>
                  <a:pt x="953550" y="17597"/>
                  <a:pt x="895213" y="42529"/>
                  <a:pt x="936703" y="14868"/>
                </a:cubicBezTo>
                <a:cubicBezTo>
                  <a:pt x="945924" y="8721"/>
                  <a:pt x="956527" y="4956"/>
                  <a:pt x="966439" y="0"/>
                </a:cubicBezTo>
                <a:cubicBezTo>
                  <a:pt x="991220" y="2478"/>
                  <a:pt x="1017155" y="-441"/>
                  <a:pt x="1040781" y="7434"/>
                </a:cubicBezTo>
                <a:cubicBezTo>
                  <a:pt x="1049257" y="10259"/>
                  <a:pt x="1049331" y="23419"/>
                  <a:pt x="1055649" y="29737"/>
                </a:cubicBezTo>
                <a:cubicBezTo>
                  <a:pt x="1061967" y="36055"/>
                  <a:pt x="1070681" y="39412"/>
                  <a:pt x="1077952" y="44605"/>
                </a:cubicBezTo>
                <a:cubicBezTo>
                  <a:pt x="1088034" y="51806"/>
                  <a:pt x="1096606" y="61366"/>
                  <a:pt x="1107688" y="66907"/>
                </a:cubicBezTo>
                <a:cubicBezTo>
                  <a:pt x="1126086" y="76106"/>
                  <a:pt x="1199982" y="81293"/>
                  <a:pt x="1204332" y="81776"/>
                </a:cubicBezTo>
                <a:cubicBezTo>
                  <a:pt x="1271407" y="98545"/>
                  <a:pt x="1244419" y="90182"/>
                  <a:pt x="1286108" y="104078"/>
                </a:cubicBezTo>
                <a:lnTo>
                  <a:pt x="1330713" y="133815"/>
                </a:lnTo>
                <a:cubicBezTo>
                  <a:pt x="1338147" y="138771"/>
                  <a:pt x="1346697" y="142365"/>
                  <a:pt x="1353015" y="148683"/>
                </a:cubicBezTo>
                <a:lnTo>
                  <a:pt x="1397620" y="193288"/>
                </a:lnTo>
                <a:cubicBezTo>
                  <a:pt x="1405054" y="200722"/>
                  <a:pt x="1414090" y="206842"/>
                  <a:pt x="1419922" y="215590"/>
                </a:cubicBezTo>
                <a:cubicBezTo>
                  <a:pt x="1456844" y="270972"/>
                  <a:pt x="1409387" y="202946"/>
                  <a:pt x="1457093" y="260195"/>
                </a:cubicBezTo>
                <a:cubicBezTo>
                  <a:pt x="1488068" y="297366"/>
                  <a:pt x="1453375" y="270108"/>
                  <a:pt x="1494264" y="297366"/>
                </a:cubicBezTo>
                <a:cubicBezTo>
                  <a:pt x="1512949" y="353422"/>
                  <a:pt x="1487744" y="284326"/>
                  <a:pt x="1516566" y="341971"/>
                </a:cubicBezTo>
                <a:cubicBezTo>
                  <a:pt x="1543474" y="395789"/>
                  <a:pt x="1497504" y="325100"/>
                  <a:pt x="1531435" y="401444"/>
                </a:cubicBezTo>
                <a:cubicBezTo>
                  <a:pt x="1543083" y="427652"/>
                  <a:pt x="1554976" y="432007"/>
                  <a:pt x="1576039" y="446049"/>
                </a:cubicBezTo>
                <a:cubicBezTo>
                  <a:pt x="1580995" y="453483"/>
                  <a:pt x="1585024" y="461627"/>
                  <a:pt x="1590908" y="468351"/>
                </a:cubicBezTo>
                <a:cubicBezTo>
                  <a:pt x="1602447" y="481538"/>
                  <a:pt x="1615688" y="493132"/>
                  <a:pt x="1628078" y="505522"/>
                </a:cubicBezTo>
                <a:cubicBezTo>
                  <a:pt x="1633034" y="510478"/>
                  <a:pt x="1639059" y="514558"/>
                  <a:pt x="1642947" y="520390"/>
                </a:cubicBezTo>
                <a:cubicBezTo>
                  <a:pt x="1684346" y="582491"/>
                  <a:pt x="1660047" y="552359"/>
                  <a:pt x="1717288" y="609600"/>
                </a:cubicBezTo>
                <a:lnTo>
                  <a:pt x="1739591" y="631903"/>
                </a:lnTo>
                <a:cubicBezTo>
                  <a:pt x="1747025" y="639337"/>
                  <a:pt x="1753145" y="648373"/>
                  <a:pt x="1761893" y="654205"/>
                </a:cubicBezTo>
                <a:cubicBezTo>
                  <a:pt x="1776761" y="664117"/>
                  <a:pt x="1793862" y="671306"/>
                  <a:pt x="1806498" y="683942"/>
                </a:cubicBezTo>
                <a:cubicBezTo>
                  <a:pt x="1813932" y="691376"/>
                  <a:pt x="1822689" y="697689"/>
                  <a:pt x="1828800" y="706244"/>
                </a:cubicBezTo>
                <a:cubicBezTo>
                  <a:pt x="1835242" y="715262"/>
                  <a:pt x="1836457" y="727567"/>
                  <a:pt x="1843669" y="735981"/>
                </a:cubicBezTo>
                <a:cubicBezTo>
                  <a:pt x="1851732" y="745388"/>
                  <a:pt x="1863493" y="750849"/>
                  <a:pt x="1873405" y="758283"/>
                </a:cubicBezTo>
                <a:cubicBezTo>
                  <a:pt x="1875883" y="765717"/>
                  <a:pt x="1875944" y="774467"/>
                  <a:pt x="1880839" y="780586"/>
                </a:cubicBezTo>
                <a:cubicBezTo>
                  <a:pt x="1886421" y="787563"/>
                  <a:pt x="1894977" y="791825"/>
                  <a:pt x="1903142" y="795454"/>
                </a:cubicBezTo>
                <a:cubicBezTo>
                  <a:pt x="1907617" y="797443"/>
                  <a:pt x="1965022" y="817023"/>
                  <a:pt x="1977483" y="817756"/>
                </a:cubicBezTo>
                <a:cubicBezTo>
                  <a:pt x="2009642" y="819648"/>
                  <a:pt x="2041912" y="817756"/>
                  <a:pt x="2074127" y="817756"/>
                </a:cubicBezTo>
              </a:path>
            </a:pathLst>
          </a:custGeom>
          <a:noFill/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0F48F9-CC06-42E7-ABD5-206F7D264305}"/>
              </a:ext>
            </a:extLst>
          </p:cNvPr>
          <p:cNvSpPr/>
          <p:nvPr/>
        </p:nvSpPr>
        <p:spPr>
          <a:xfrm>
            <a:off x="3516351" y="3150436"/>
            <a:ext cx="2527610" cy="388218"/>
          </a:xfrm>
          <a:custGeom>
            <a:avLst/>
            <a:gdLst>
              <a:gd name="connsiteX0" fmla="*/ 0 w 2527610"/>
              <a:gd name="connsiteY0" fmla="*/ 388218 h 388218"/>
              <a:gd name="connsiteX1" fmla="*/ 74342 w 2527610"/>
              <a:gd name="connsiteY1" fmla="*/ 373350 h 388218"/>
              <a:gd name="connsiteX2" fmla="*/ 96644 w 2527610"/>
              <a:gd name="connsiteY2" fmla="*/ 358482 h 388218"/>
              <a:gd name="connsiteX3" fmla="*/ 141249 w 2527610"/>
              <a:gd name="connsiteY3" fmla="*/ 343613 h 388218"/>
              <a:gd name="connsiteX4" fmla="*/ 185854 w 2527610"/>
              <a:gd name="connsiteY4" fmla="*/ 306443 h 388218"/>
              <a:gd name="connsiteX5" fmla="*/ 237893 w 2527610"/>
              <a:gd name="connsiteY5" fmla="*/ 291574 h 388218"/>
              <a:gd name="connsiteX6" fmla="*/ 275064 w 2527610"/>
              <a:gd name="connsiteY6" fmla="*/ 269272 h 388218"/>
              <a:gd name="connsiteX7" fmla="*/ 341971 w 2527610"/>
              <a:gd name="connsiteY7" fmla="*/ 209799 h 388218"/>
              <a:gd name="connsiteX8" fmla="*/ 356839 w 2527610"/>
              <a:gd name="connsiteY8" fmla="*/ 187496 h 388218"/>
              <a:gd name="connsiteX9" fmla="*/ 371708 w 2527610"/>
              <a:gd name="connsiteY9" fmla="*/ 172628 h 388218"/>
              <a:gd name="connsiteX10" fmla="*/ 401444 w 2527610"/>
              <a:gd name="connsiteY10" fmla="*/ 128023 h 388218"/>
              <a:gd name="connsiteX11" fmla="*/ 423747 w 2527610"/>
              <a:gd name="connsiteY11" fmla="*/ 113155 h 388218"/>
              <a:gd name="connsiteX12" fmla="*/ 446049 w 2527610"/>
              <a:gd name="connsiteY12" fmla="*/ 90852 h 388218"/>
              <a:gd name="connsiteX13" fmla="*/ 468351 w 2527610"/>
              <a:gd name="connsiteY13" fmla="*/ 83418 h 388218"/>
              <a:gd name="connsiteX14" fmla="*/ 535259 w 2527610"/>
              <a:gd name="connsiteY14" fmla="*/ 46248 h 388218"/>
              <a:gd name="connsiteX15" fmla="*/ 557561 w 2527610"/>
              <a:gd name="connsiteY15" fmla="*/ 31379 h 388218"/>
              <a:gd name="connsiteX16" fmla="*/ 624469 w 2527610"/>
              <a:gd name="connsiteY16" fmla="*/ 16511 h 388218"/>
              <a:gd name="connsiteX17" fmla="*/ 661639 w 2527610"/>
              <a:gd name="connsiteY17" fmla="*/ 1643 h 388218"/>
              <a:gd name="connsiteX18" fmla="*/ 936703 w 2527610"/>
              <a:gd name="connsiteY18" fmla="*/ 16511 h 388218"/>
              <a:gd name="connsiteX19" fmla="*/ 981308 w 2527610"/>
              <a:gd name="connsiteY19" fmla="*/ 46248 h 388218"/>
              <a:gd name="connsiteX20" fmla="*/ 1011044 w 2527610"/>
              <a:gd name="connsiteY20" fmla="*/ 68550 h 388218"/>
              <a:gd name="connsiteX21" fmla="*/ 1063083 w 2527610"/>
              <a:gd name="connsiteY21" fmla="*/ 83418 h 388218"/>
              <a:gd name="connsiteX22" fmla="*/ 1100254 w 2527610"/>
              <a:gd name="connsiteY22" fmla="*/ 105721 h 388218"/>
              <a:gd name="connsiteX23" fmla="*/ 1152293 w 2527610"/>
              <a:gd name="connsiteY23" fmla="*/ 135457 h 388218"/>
              <a:gd name="connsiteX24" fmla="*/ 1167161 w 2527610"/>
              <a:gd name="connsiteY24" fmla="*/ 150326 h 388218"/>
              <a:gd name="connsiteX25" fmla="*/ 1211766 w 2527610"/>
              <a:gd name="connsiteY25" fmla="*/ 165194 h 388218"/>
              <a:gd name="connsiteX26" fmla="*/ 1263805 w 2527610"/>
              <a:gd name="connsiteY26" fmla="*/ 180062 h 388218"/>
              <a:gd name="connsiteX27" fmla="*/ 1286108 w 2527610"/>
              <a:gd name="connsiteY27" fmla="*/ 187496 h 388218"/>
              <a:gd name="connsiteX28" fmla="*/ 1300976 w 2527610"/>
              <a:gd name="connsiteY28" fmla="*/ 202365 h 388218"/>
              <a:gd name="connsiteX29" fmla="*/ 1345581 w 2527610"/>
              <a:gd name="connsiteY29" fmla="*/ 217233 h 388218"/>
              <a:gd name="connsiteX30" fmla="*/ 1367883 w 2527610"/>
              <a:gd name="connsiteY30" fmla="*/ 232101 h 388218"/>
              <a:gd name="connsiteX31" fmla="*/ 1390186 w 2527610"/>
              <a:gd name="connsiteY31" fmla="*/ 239535 h 388218"/>
              <a:gd name="connsiteX32" fmla="*/ 1427356 w 2527610"/>
              <a:gd name="connsiteY32" fmla="*/ 269272 h 388218"/>
              <a:gd name="connsiteX33" fmla="*/ 1516566 w 2527610"/>
              <a:gd name="connsiteY33" fmla="*/ 284140 h 388218"/>
              <a:gd name="connsiteX34" fmla="*/ 1538869 w 2527610"/>
              <a:gd name="connsiteY34" fmla="*/ 299008 h 388218"/>
              <a:gd name="connsiteX35" fmla="*/ 1576039 w 2527610"/>
              <a:gd name="connsiteY35" fmla="*/ 306443 h 388218"/>
              <a:gd name="connsiteX36" fmla="*/ 1709854 w 2527610"/>
              <a:gd name="connsiteY36" fmla="*/ 313877 h 388218"/>
              <a:gd name="connsiteX37" fmla="*/ 1776761 w 2527610"/>
              <a:gd name="connsiteY37" fmla="*/ 321311 h 388218"/>
              <a:gd name="connsiteX38" fmla="*/ 1821366 w 2527610"/>
              <a:gd name="connsiteY38" fmla="*/ 336179 h 388218"/>
              <a:gd name="connsiteX39" fmla="*/ 1865971 w 2527610"/>
              <a:gd name="connsiteY39" fmla="*/ 343613 h 388218"/>
              <a:gd name="connsiteX40" fmla="*/ 2297151 w 2527610"/>
              <a:gd name="connsiteY40" fmla="*/ 328745 h 388218"/>
              <a:gd name="connsiteX41" fmla="*/ 2319454 w 2527610"/>
              <a:gd name="connsiteY41" fmla="*/ 321311 h 388218"/>
              <a:gd name="connsiteX42" fmla="*/ 2371493 w 2527610"/>
              <a:gd name="connsiteY42" fmla="*/ 313877 h 388218"/>
              <a:gd name="connsiteX43" fmla="*/ 2408664 w 2527610"/>
              <a:gd name="connsiteY43" fmla="*/ 306443 h 388218"/>
              <a:gd name="connsiteX44" fmla="*/ 2460703 w 2527610"/>
              <a:gd name="connsiteY44" fmla="*/ 284140 h 388218"/>
              <a:gd name="connsiteX45" fmla="*/ 2505308 w 2527610"/>
              <a:gd name="connsiteY45" fmla="*/ 269272 h 388218"/>
              <a:gd name="connsiteX46" fmla="*/ 2527610 w 2527610"/>
              <a:gd name="connsiteY46" fmla="*/ 254404 h 388218"/>
              <a:gd name="connsiteX0" fmla="*/ 0 w 2527610"/>
              <a:gd name="connsiteY0" fmla="*/ 388218 h 388218"/>
              <a:gd name="connsiteX1" fmla="*/ 74342 w 2527610"/>
              <a:gd name="connsiteY1" fmla="*/ 373350 h 388218"/>
              <a:gd name="connsiteX2" fmla="*/ 96644 w 2527610"/>
              <a:gd name="connsiteY2" fmla="*/ 358482 h 388218"/>
              <a:gd name="connsiteX3" fmla="*/ 141249 w 2527610"/>
              <a:gd name="connsiteY3" fmla="*/ 343613 h 388218"/>
              <a:gd name="connsiteX4" fmla="*/ 185854 w 2527610"/>
              <a:gd name="connsiteY4" fmla="*/ 306443 h 388218"/>
              <a:gd name="connsiteX5" fmla="*/ 237893 w 2527610"/>
              <a:gd name="connsiteY5" fmla="*/ 291574 h 388218"/>
              <a:gd name="connsiteX6" fmla="*/ 275064 w 2527610"/>
              <a:gd name="connsiteY6" fmla="*/ 269272 h 388218"/>
              <a:gd name="connsiteX7" fmla="*/ 341971 w 2527610"/>
              <a:gd name="connsiteY7" fmla="*/ 209799 h 388218"/>
              <a:gd name="connsiteX8" fmla="*/ 356839 w 2527610"/>
              <a:gd name="connsiteY8" fmla="*/ 187496 h 388218"/>
              <a:gd name="connsiteX9" fmla="*/ 371708 w 2527610"/>
              <a:gd name="connsiteY9" fmla="*/ 172628 h 388218"/>
              <a:gd name="connsiteX10" fmla="*/ 401444 w 2527610"/>
              <a:gd name="connsiteY10" fmla="*/ 128023 h 388218"/>
              <a:gd name="connsiteX11" fmla="*/ 423747 w 2527610"/>
              <a:gd name="connsiteY11" fmla="*/ 113155 h 388218"/>
              <a:gd name="connsiteX12" fmla="*/ 446049 w 2527610"/>
              <a:gd name="connsiteY12" fmla="*/ 90852 h 388218"/>
              <a:gd name="connsiteX13" fmla="*/ 468351 w 2527610"/>
              <a:gd name="connsiteY13" fmla="*/ 83418 h 388218"/>
              <a:gd name="connsiteX14" fmla="*/ 535259 w 2527610"/>
              <a:gd name="connsiteY14" fmla="*/ 46248 h 388218"/>
              <a:gd name="connsiteX15" fmla="*/ 557561 w 2527610"/>
              <a:gd name="connsiteY15" fmla="*/ 31379 h 388218"/>
              <a:gd name="connsiteX16" fmla="*/ 624469 w 2527610"/>
              <a:gd name="connsiteY16" fmla="*/ 16511 h 388218"/>
              <a:gd name="connsiteX17" fmla="*/ 661639 w 2527610"/>
              <a:gd name="connsiteY17" fmla="*/ 1643 h 388218"/>
              <a:gd name="connsiteX18" fmla="*/ 936703 w 2527610"/>
              <a:gd name="connsiteY18" fmla="*/ 16511 h 388218"/>
              <a:gd name="connsiteX19" fmla="*/ 981308 w 2527610"/>
              <a:gd name="connsiteY19" fmla="*/ 46248 h 388218"/>
              <a:gd name="connsiteX20" fmla="*/ 993682 w 2527610"/>
              <a:gd name="connsiteY20" fmla="*/ 39613 h 388218"/>
              <a:gd name="connsiteX21" fmla="*/ 1063083 w 2527610"/>
              <a:gd name="connsiteY21" fmla="*/ 83418 h 388218"/>
              <a:gd name="connsiteX22" fmla="*/ 1100254 w 2527610"/>
              <a:gd name="connsiteY22" fmla="*/ 105721 h 388218"/>
              <a:gd name="connsiteX23" fmla="*/ 1152293 w 2527610"/>
              <a:gd name="connsiteY23" fmla="*/ 135457 h 388218"/>
              <a:gd name="connsiteX24" fmla="*/ 1167161 w 2527610"/>
              <a:gd name="connsiteY24" fmla="*/ 150326 h 388218"/>
              <a:gd name="connsiteX25" fmla="*/ 1211766 w 2527610"/>
              <a:gd name="connsiteY25" fmla="*/ 165194 h 388218"/>
              <a:gd name="connsiteX26" fmla="*/ 1263805 w 2527610"/>
              <a:gd name="connsiteY26" fmla="*/ 180062 h 388218"/>
              <a:gd name="connsiteX27" fmla="*/ 1286108 w 2527610"/>
              <a:gd name="connsiteY27" fmla="*/ 187496 h 388218"/>
              <a:gd name="connsiteX28" fmla="*/ 1300976 w 2527610"/>
              <a:gd name="connsiteY28" fmla="*/ 202365 h 388218"/>
              <a:gd name="connsiteX29" fmla="*/ 1345581 w 2527610"/>
              <a:gd name="connsiteY29" fmla="*/ 217233 h 388218"/>
              <a:gd name="connsiteX30" fmla="*/ 1367883 w 2527610"/>
              <a:gd name="connsiteY30" fmla="*/ 232101 h 388218"/>
              <a:gd name="connsiteX31" fmla="*/ 1390186 w 2527610"/>
              <a:gd name="connsiteY31" fmla="*/ 239535 h 388218"/>
              <a:gd name="connsiteX32" fmla="*/ 1427356 w 2527610"/>
              <a:gd name="connsiteY32" fmla="*/ 269272 h 388218"/>
              <a:gd name="connsiteX33" fmla="*/ 1516566 w 2527610"/>
              <a:gd name="connsiteY33" fmla="*/ 284140 h 388218"/>
              <a:gd name="connsiteX34" fmla="*/ 1538869 w 2527610"/>
              <a:gd name="connsiteY34" fmla="*/ 299008 h 388218"/>
              <a:gd name="connsiteX35" fmla="*/ 1576039 w 2527610"/>
              <a:gd name="connsiteY35" fmla="*/ 306443 h 388218"/>
              <a:gd name="connsiteX36" fmla="*/ 1709854 w 2527610"/>
              <a:gd name="connsiteY36" fmla="*/ 313877 h 388218"/>
              <a:gd name="connsiteX37" fmla="*/ 1776761 w 2527610"/>
              <a:gd name="connsiteY37" fmla="*/ 321311 h 388218"/>
              <a:gd name="connsiteX38" fmla="*/ 1821366 w 2527610"/>
              <a:gd name="connsiteY38" fmla="*/ 336179 h 388218"/>
              <a:gd name="connsiteX39" fmla="*/ 1865971 w 2527610"/>
              <a:gd name="connsiteY39" fmla="*/ 343613 h 388218"/>
              <a:gd name="connsiteX40" fmla="*/ 2297151 w 2527610"/>
              <a:gd name="connsiteY40" fmla="*/ 328745 h 388218"/>
              <a:gd name="connsiteX41" fmla="*/ 2319454 w 2527610"/>
              <a:gd name="connsiteY41" fmla="*/ 321311 h 388218"/>
              <a:gd name="connsiteX42" fmla="*/ 2371493 w 2527610"/>
              <a:gd name="connsiteY42" fmla="*/ 313877 h 388218"/>
              <a:gd name="connsiteX43" fmla="*/ 2408664 w 2527610"/>
              <a:gd name="connsiteY43" fmla="*/ 306443 h 388218"/>
              <a:gd name="connsiteX44" fmla="*/ 2460703 w 2527610"/>
              <a:gd name="connsiteY44" fmla="*/ 284140 h 388218"/>
              <a:gd name="connsiteX45" fmla="*/ 2505308 w 2527610"/>
              <a:gd name="connsiteY45" fmla="*/ 269272 h 388218"/>
              <a:gd name="connsiteX46" fmla="*/ 2527610 w 2527610"/>
              <a:gd name="connsiteY46" fmla="*/ 254404 h 388218"/>
              <a:gd name="connsiteX0" fmla="*/ 0 w 2527610"/>
              <a:gd name="connsiteY0" fmla="*/ 388218 h 388218"/>
              <a:gd name="connsiteX1" fmla="*/ 74342 w 2527610"/>
              <a:gd name="connsiteY1" fmla="*/ 373350 h 388218"/>
              <a:gd name="connsiteX2" fmla="*/ 96644 w 2527610"/>
              <a:gd name="connsiteY2" fmla="*/ 358482 h 388218"/>
              <a:gd name="connsiteX3" fmla="*/ 141249 w 2527610"/>
              <a:gd name="connsiteY3" fmla="*/ 343613 h 388218"/>
              <a:gd name="connsiteX4" fmla="*/ 185854 w 2527610"/>
              <a:gd name="connsiteY4" fmla="*/ 306443 h 388218"/>
              <a:gd name="connsiteX5" fmla="*/ 237893 w 2527610"/>
              <a:gd name="connsiteY5" fmla="*/ 291574 h 388218"/>
              <a:gd name="connsiteX6" fmla="*/ 275064 w 2527610"/>
              <a:gd name="connsiteY6" fmla="*/ 269272 h 388218"/>
              <a:gd name="connsiteX7" fmla="*/ 341971 w 2527610"/>
              <a:gd name="connsiteY7" fmla="*/ 209799 h 388218"/>
              <a:gd name="connsiteX8" fmla="*/ 356839 w 2527610"/>
              <a:gd name="connsiteY8" fmla="*/ 187496 h 388218"/>
              <a:gd name="connsiteX9" fmla="*/ 371708 w 2527610"/>
              <a:gd name="connsiteY9" fmla="*/ 172628 h 388218"/>
              <a:gd name="connsiteX10" fmla="*/ 401444 w 2527610"/>
              <a:gd name="connsiteY10" fmla="*/ 128023 h 388218"/>
              <a:gd name="connsiteX11" fmla="*/ 423747 w 2527610"/>
              <a:gd name="connsiteY11" fmla="*/ 113155 h 388218"/>
              <a:gd name="connsiteX12" fmla="*/ 446049 w 2527610"/>
              <a:gd name="connsiteY12" fmla="*/ 90852 h 388218"/>
              <a:gd name="connsiteX13" fmla="*/ 468351 w 2527610"/>
              <a:gd name="connsiteY13" fmla="*/ 83418 h 388218"/>
              <a:gd name="connsiteX14" fmla="*/ 535259 w 2527610"/>
              <a:gd name="connsiteY14" fmla="*/ 46248 h 388218"/>
              <a:gd name="connsiteX15" fmla="*/ 557561 w 2527610"/>
              <a:gd name="connsiteY15" fmla="*/ 31379 h 388218"/>
              <a:gd name="connsiteX16" fmla="*/ 624469 w 2527610"/>
              <a:gd name="connsiteY16" fmla="*/ 16511 h 388218"/>
              <a:gd name="connsiteX17" fmla="*/ 661639 w 2527610"/>
              <a:gd name="connsiteY17" fmla="*/ 1643 h 388218"/>
              <a:gd name="connsiteX18" fmla="*/ 936703 w 2527610"/>
              <a:gd name="connsiteY18" fmla="*/ 16511 h 388218"/>
              <a:gd name="connsiteX19" fmla="*/ 981308 w 2527610"/>
              <a:gd name="connsiteY19" fmla="*/ 46248 h 388218"/>
              <a:gd name="connsiteX20" fmla="*/ 993682 w 2527610"/>
              <a:gd name="connsiteY20" fmla="*/ 39613 h 388218"/>
              <a:gd name="connsiteX21" fmla="*/ 1063083 w 2527610"/>
              <a:gd name="connsiteY21" fmla="*/ 83418 h 388218"/>
              <a:gd name="connsiteX22" fmla="*/ 1100254 w 2527610"/>
              <a:gd name="connsiteY22" fmla="*/ 105721 h 388218"/>
              <a:gd name="connsiteX23" fmla="*/ 1152293 w 2527610"/>
              <a:gd name="connsiteY23" fmla="*/ 135457 h 388218"/>
              <a:gd name="connsiteX24" fmla="*/ 1167161 w 2527610"/>
              <a:gd name="connsiteY24" fmla="*/ 150326 h 388218"/>
              <a:gd name="connsiteX25" fmla="*/ 1211766 w 2527610"/>
              <a:gd name="connsiteY25" fmla="*/ 165194 h 388218"/>
              <a:gd name="connsiteX26" fmla="*/ 1263805 w 2527610"/>
              <a:gd name="connsiteY26" fmla="*/ 180062 h 388218"/>
              <a:gd name="connsiteX27" fmla="*/ 1286108 w 2527610"/>
              <a:gd name="connsiteY27" fmla="*/ 187496 h 388218"/>
              <a:gd name="connsiteX28" fmla="*/ 1300976 w 2527610"/>
              <a:gd name="connsiteY28" fmla="*/ 202365 h 388218"/>
              <a:gd name="connsiteX29" fmla="*/ 1345581 w 2527610"/>
              <a:gd name="connsiteY29" fmla="*/ 217233 h 388218"/>
              <a:gd name="connsiteX30" fmla="*/ 1367883 w 2527610"/>
              <a:gd name="connsiteY30" fmla="*/ 232101 h 388218"/>
              <a:gd name="connsiteX31" fmla="*/ 1390186 w 2527610"/>
              <a:gd name="connsiteY31" fmla="*/ 239535 h 388218"/>
              <a:gd name="connsiteX32" fmla="*/ 1427356 w 2527610"/>
              <a:gd name="connsiteY32" fmla="*/ 269272 h 388218"/>
              <a:gd name="connsiteX33" fmla="*/ 1516566 w 2527610"/>
              <a:gd name="connsiteY33" fmla="*/ 284140 h 388218"/>
              <a:gd name="connsiteX34" fmla="*/ 1538869 w 2527610"/>
              <a:gd name="connsiteY34" fmla="*/ 299008 h 388218"/>
              <a:gd name="connsiteX35" fmla="*/ 1576039 w 2527610"/>
              <a:gd name="connsiteY35" fmla="*/ 306443 h 388218"/>
              <a:gd name="connsiteX36" fmla="*/ 1709854 w 2527610"/>
              <a:gd name="connsiteY36" fmla="*/ 313877 h 388218"/>
              <a:gd name="connsiteX37" fmla="*/ 1776761 w 2527610"/>
              <a:gd name="connsiteY37" fmla="*/ 321311 h 388218"/>
              <a:gd name="connsiteX38" fmla="*/ 1821366 w 2527610"/>
              <a:gd name="connsiteY38" fmla="*/ 336179 h 388218"/>
              <a:gd name="connsiteX39" fmla="*/ 1865971 w 2527610"/>
              <a:gd name="connsiteY39" fmla="*/ 343613 h 388218"/>
              <a:gd name="connsiteX40" fmla="*/ 2297151 w 2527610"/>
              <a:gd name="connsiteY40" fmla="*/ 328745 h 388218"/>
              <a:gd name="connsiteX41" fmla="*/ 2319454 w 2527610"/>
              <a:gd name="connsiteY41" fmla="*/ 321311 h 388218"/>
              <a:gd name="connsiteX42" fmla="*/ 2371493 w 2527610"/>
              <a:gd name="connsiteY42" fmla="*/ 313877 h 388218"/>
              <a:gd name="connsiteX43" fmla="*/ 2408664 w 2527610"/>
              <a:gd name="connsiteY43" fmla="*/ 306443 h 388218"/>
              <a:gd name="connsiteX44" fmla="*/ 2460703 w 2527610"/>
              <a:gd name="connsiteY44" fmla="*/ 284140 h 388218"/>
              <a:gd name="connsiteX45" fmla="*/ 2505308 w 2527610"/>
              <a:gd name="connsiteY45" fmla="*/ 269272 h 388218"/>
              <a:gd name="connsiteX46" fmla="*/ 2527610 w 2527610"/>
              <a:gd name="connsiteY46" fmla="*/ 254404 h 388218"/>
              <a:gd name="connsiteX0" fmla="*/ 0 w 2527610"/>
              <a:gd name="connsiteY0" fmla="*/ 388218 h 388218"/>
              <a:gd name="connsiteX1" fmla="*/ 74342 w 2527610"/>
              <a:gd name="connsiteY1" fmla="*/ 373350 h 388218"/>
              <a:gd name="connsiteX2" fmla="*/ 96644 w 2527610"/>
              <a:gd name="connsiteY2" fmla="*/ 358482 h 388218"/>
              <a:gd name="connsiteX3" fmla="*/ 141249 w 2527610"/>
              <a:gd name="connsiteY3" fmla="*/ 343613 h 388218"/>
              <a:gd name="connsiteX4" fmla="*/ 185854 w 2527610"/>
              <a:gd name="connsiteY4" fmla="*/ 306443 h 388218"/>
              <a:gd name="connsiteX5" fmla="*/ 237893 w 2527610"/>
              <a:gd name="connsiteY5" fmla="*/ 291574 h 388218"/>
              <a:gd name="connsiteX6" fmla="*/ 275064 w 2527610"/>
              <a:gd name="connsiteY6" fmla="*/ 269272 h 388218"/>
              <a:gd name="connsiteX7" fmla="*/ 341971 w 2527610"/>
              <a:gd name="connsiteY7" fmla="*/ 209799 h 388218"/>
              <a:gd name="connsiteX8" fmla="*/ 356839 w 2527610"/>
              <a:gd name="connsiteY8" fmla="*/ 187496 h 388218"/>
              <a:gd name="connsiteX9" fmla="*/ 357240 w 2527610"/>
              <a:gd name="connsiteY9" fmla="*/ 175522 h 388218"/>
              <a:gd name="connsiteX10" fmla="*/ 401444 w 2527610"/>
              <a:gd name="connsiteY10" fmla="*/ 128023 h 388218"/>
              <a:gd name="connsiteX11" fmla="*/ 423747 w 2527610"/>
              <a:gd name="connsiteY11" fmla="*/ 113155 h 388218"/>
              <a:gd name="connsiteX12" fmla="*/ 446049 w 2527610"/>
              <a:gd name="connsiteY12" fmla="*/ 90852 h 388218"/>
              <a:gd name="connsiteX13" fmla="*/ 468351 w 2527610"/>
              <a:gd name="connsiteY13" fmla="*/ 83418 h 388218"/>
              <a:gd name="connsiteX14" fmla="*/ 535259 w 2527610"/>
              <a:gd name="connsiteY14" fmla="*/ 46248 h 388218"/>
              <a:gd name="connsiteX15" fmla="*/ 557561 w 2527610"/>
              <a:gd name="connsiteY15" fmla="*/ 31379 h 388218"/>
              <a:gd name="connsiteX16" fmla="*/ 624469 w 2527610"/>
              <a:gd name="connsiteY16" fmla="*/ 16511 h 388218"/>
              <a:gd name="connsiteX17" fmla="*/ 661639 w 2527610"/>
              <a:gd name="connsiteY17" fmla="*/ 1643 h 388218"/>
              <a:gd name="connsiteX18" fmla="*/ 936703 w 2527610"/>
              <a:gd name="connsiteY18" fmla="*/ 16511 h 388218"/>
              <a:gd name="connsiteX19" fmla="*/ 981308 w 2527610"/>
              <a:gd name="connsiteY19" fmla="*/ 46248 h 388218"/>
              <a:gd name="connsiteX20" fmla="*/ 993682 w 2527610"/>
              <a:gd name="connsiteY20" fmla="*/ 39613 h 388218"/>
              <a:gd name="connsiteX21" fmla="*/ 1063083 w 2527610"/>
              <a:gd name="connsiteY21" fmla="*/ 83418 h 388218"/>
              <a:gd name="connsiteX22" fmla="*/ 1100254 w 2527610"/>
              <a:gd name="connsiteY22" fmla="*/ 105721 h 388218"/>
              <a:gd name="connsiteX23" fmla="*/ 1152293 w 2527610"/>
              <a:gd name="connsiteY23" fmla="*/ 135457 h 388218"/>
              <a:gd name="connsiteX24" fmla="*/ 1167161 w 2527610"/>
              <a:gd name="connsiteY24" fmla="*/ 150326 h 388218"/>
              <a:gd name="connsiteX25" fmla="*/ 1211766 w 2527610"/>
              <a:gd name="connsiteY25" fmla="*/ 165194 h 388218"/>
              <a:gd name="connsiteX26" fmla="*/ 1263805 w 2527610"/>
              <a:gd name="connsiteY26" fmla="*/ 180062 h 388218"/>
              <a:gd name="connsiteX27" fmla="*/ 1286108 w 2527610"/>
              <a:gd name="connsiteY27" fmla="*/ 187496 h 388218"/>
              <a:gd name="connsiteX28" fmla="*/ 1300976 w 2527610"/>
              <a:gd name="connsiteY28" fmla="*/ 202365 h 388218"/>
              <a:gd name="connsiteX29" fmla="*/ 1345581 w 2527610"/>
              <a:gd name="connsiteY29" fmla="*/ 217233 h 388218"/>
              <a:gd name="connsiteX30" fmla="*/ 1367883 w 2527610"/>
              <a:gd name="connsiteY30" fmla="*/ 232101 h 388218"/>
              <a:gd name="connsiteX31" fmla="*/ 1390186 w 2527610"/>
              <a:gd name="connsiteY31" fmla="*/ 239535 h 388218"/>
              <a:gd name="connsiteX32" fmla="*/ 1427356 w 2527610"/>
              <a:gd name="connsiteY32" fmla="*/ 269272 h 388218"/>
              <a:gd name="connsiteX33" fmla="*/ 1516566 w 2527610"/>
              <a:gd name="connsiteY33" fmla="*/ 284140 h 388218"/>
              <a:gd name="connsiteX34" fmla="*/ 1538869 w 2527610"/>
              <a:gd name="connsiteY34" fmla="*/ 299008 h 388218"/>
              <a:gd name="connsiteX35" fmla="*/ 1576039 w 2527610"/>
              <a:gd name="connsiteY35" fmla="*/ 306443 h 388218"/>
              <a:gd name="connsiteX36" fmla="*/ 1709854 w 2527610"/>
              <a:gd name="connsiteY36" fmla="*/ 313877 h 388218"/>
              <a:gd name="connsiteX37" fmla="*/ 1776761 w 2527610"/>
              <a:gd name="connsiteY37" fmla="*/ 321311 h 388218"/>
              <a:gd name="connsiteX38" fmla="*/ 1821366 w 2527610"/>
              <a:gd name="connsiteY38" fmla="*/ 336179 h 388218"/>
              <a:gd name="connsiteX39" fmla="*/ 1865971 w 2527610"/>
              <a:gd name="connsiteY39" fmla="*/ 343613 h 388218"/>
              <a:gd name="connsiteX40" fmla="*/ 2297151 w 2527610"/>
              <a:gd name="connsiteY40" fmla="*/ 328745 h 388218"/>
              <a:gd name="connsiteX41" fmla="*/ 2319454 w 2527610"/>
              <a:gd name="connsiteY41" fmla="*/ 321311 h 388218"/>
              <a:gd name="connsiteX42" fmla="*/ 2371493 w 2527610"/>
              <a:gd name="connsiteY42" fmla="*/ 313877 h 388218"/>
              <a:gd name="connsiteX43" fmla="*/ 2408664 w 2527610"/>
              <a:gd name="connsiteY43" fmla="*/ 306443 h 388218"/>
              <a:gd name="connsiteX44" fmla="*/ 2460703 w 2527610"/>
              <a:gd name="connsiteY44" fmla="*/ 284140 h 388218"/>
              <a:gd name="connsiteX45" fmla="*/ 2505308 w 2527610"/>
              <a:gd name="connsiteY45" fmla="*/ 269272 h 388218"/>
              <a:gd name="connsiteX46" fmla="*/ 2527610 w 2527610"/>
              <a:gd name="connsiteY46" fmla="*/ 254404 h 388218"/>
              <a:gd name="connsiteX0" fmla="*/ 0 w 2527610"/>
              <a:gd name="connsiteY0" fmla="*/ 388218 h 388218"/>
              <a:gd name="connsiteX1" fmla="*/ 74342 w 2527610"/>
              <a:gd name="connsiteY1" fmla="*/ 373350 h 388218"/>
              <a:gd name="connsiteX2" fmla="*/ 96644 w 2527610"/>
              <a:gd name="connsiteY2" fmla="*/ 358482 h 388218"/>
              <a:gd name="connsiteX3" fmla="*/ 141249 w 2527610"/>
              <a:gd name="connsiteY3" fmla="*/ 343613 h 388218"/>
              <a:gd name="connsiteX4" fmla="*/ 185854 w 2527610"/>
              <a:gd name="connsiteY4" fmla="*/ 306443 h 388218"/>
              <a:gd name="connsiteX5" fmla="*/ 237893 w 2527610"/>
              <a:gd name="connsiteY5" fmla="*/ 291574 h 388218"/>
              <a:gd name="connsiteX6" fmla="*/ 275064 w 2527610"/>
              <a:gd name="connsiteY6" fmla="*/ 269272 h 388218"/>
              <a:gd name="connsiteX7" fmla="*/ 341971 w 2527610"/>
              <a:gd name="connsiteY7" fmla="*/ 209799 h 388218"/>
              <a:gd name="connsiteX8" fmla="*/ 356839 w 2527610"/>
              <a:gd name="connsiteY8" fmla="*/ 187496 h 388218"/>
              <a:gd name="connsiteX9" fmla="*/ 357240 w 2527610"/>
              <a:gd name="connsiteY9" fmla="*/ 175522 h 388218"/>
              <a:gd name="connsiteX10" fmla="*/ 401444 w 2527610"/>
              <a:gd name="connsiteY10" fmla="*/ 128023 h 388218"/>
              <a:gd name="connsiteX11" fmla="*/ 423747 w 2527610"/>
              <a:gd name="connsiteY11" fmla="*/ 113155 h 388218"/>
              <a:gd name="connsiteX12" fmla="*/ 446049 w 2527610"/>
              <a:gd name="connsiteY12" fmla="*/ 90852 h 388218"/>
              <a:gd name="connsiteX13" fmla="*/ 468351 w 2527610"/>
              <a:gd name="connsiteY13" fmla="*/ 83418 h 388218"/>
              <a:gd name="connsiteX14" fmla="*/ 535259 w 2527610"/>
              <a:gd name="connsiteY14" fmla="*/ 46248 h 388218"/>
              <a:gd name="connsiteX15" fmla="*/ 557561 w 2527610"/>
              <a:gd name="connsiteY15" fmla="*/ 31379 h 388218"/>
              <a:gd name="connsiteX16" fmla="*/ 624469 w 2527610"/>
              <a:gd name="connsiteY16" fmla="*/ 16511 h 388218"/>
              <a:gd name="connsiteX17" fmla="*/ 661639 w 2527610"/>
              <a:gd name="connsiteY17" fmla="*/ 1643 h 388218"/>
              <a:gd name="connsiteX18" fmla="*/ 936703 w 2527610"/>
              <a:gd name="connsiteY18" fmla="*/ 16511 h 388218"/>
              <a:gd name="connsiteX19" fmla="*/ 981308 w 2527610"/>
              <a:gd name="connsiteY19" fmla="*/ 46248 h 388218"/>
              <a:gd name="connsiteX20" fmla="*/ 993682 w 2527610"/>
              <a:gd name="connsiteY20" fmla="*/ 39613 h 388218"/>
              <a:gd name="connsiteX21" fmla="*/ 1063083 w 2527610"/>
              <a:gd name="connsiteY21" fmla="*/ 83418 h 388218"/>
              <a:gd name="connsiteX22" fmla="*/ 1100254 w 2527610"/>
              <a:gd name="connsiteY22" fmla="*/ 105721 h 388218"/>
              <a:gd name="connsiteX23" fmla="*/ 1152293 w 2527610"/>
              <a:gd name="connsiteY23" fmla="*/ 135457 h 388218"/>
              <a:gd name="connsiteX24" fmla="*/ 1167161 w 2527610"/>
              <a:gd name="connsiteY24" fmla="*/ 150326 h 388218"/>
              <a:gd name="connsiteX25" fmla="*/ 1211766 w 2527610"/>
              <a:gd name="connsiteY25" fmla="*/ 165194 h 388218"/>
              <a:gd name="connsiteX26" fmla="*/ 1263805 w 2527610"/>
              <a:gd name="connsiteY26" fmla="*/ 180062 h 388218"/>
              <a:gd name="connsiteX27" fmla="*/ 1286108 w 2527610"/>
              <a:gd name="connsiteY27" fmla="*/ 187496 h 388218"/>
              <a:gd name="connsiteX28" fmla="*/ 1300976 w 2527610"/>
              <a:gd name="connsiteY28" fmla="*/ 202365 h 388218"/>
              <a:gd name="connsiteX29" fmla="*/ 1345581 w 2527610"/>
              <a:gd name="connsiteY29" fmla="*/ 217233 h 388218"/>
              <a:gd name="connsiteX30" fmla="*/ 1367883 w 2527610"/>
              <a:gd name="connsiteY30" fmla="*/ 232101 h 388218"/>
              <a:gd name="connsiteX31" fmla="*/ 1390186 w 2527610"/>
              <a:gd name="connsiteY31" fmla="*/ 239535 h 388218"/>
              <a:gd name="connsiteX32" fmla="*/ 1427356 w 2527610"/>
              <a:gd name="connsiteY32" fmla="*/ 269272 h 388218"/>
              <a:gd name="connsiteX33" fmla="*/ 1516566 w 2527610"/>
              <a:gd name="connsiteY33" fmla="*/ 284140 h 388218"/>
              <a:gd name="connsiteX34" fmla="*/ 1538869 w 2527610"/>
              <a:gd name="connsiteY34" fmla="*/ 299008 h 388218"/>
              <a:gd name="connsiteX35" fmla="*/ 1576039 w 2527610"/>
              <a:gd name="connsiteY35" fmla="*/ 306443 h 388218"/>
              <a:gd name="connsiteX36" fmla="*/ 1709854 w 2527610"/>
              <a:gd name="connsiteY36" fmla="*/ 313877 h 388218"/>
              <a:gd name="connsiteX37" fmla="*/ 1776761 w 2527610"/>
              <a:gd name="connsiteY37" fmla="*/ 321311 h 388218"/>
              <a:gd name="connsiteX38" fmla="*/ 1821366 w 2527610"/>
              <a:gd name="connsiteY38" fmla="*/ 336179 h 388218"/>
              <a:gd name="connsiteX39" fmla="*/ 1865971 w 2527610"/>
              <a:gd name="connsiteY39" fmla="*/ 343613 h 388218"/>
              <a:gd name="connsiteX40" fmla="*/ 2297151 w 2527610"/>
              <a:gd name="connsiteY40" fmla="*/ 328745 h 388218"/>
              <a:gd name="connsiteX41" fmla="*/ 2319454 w 2527610"/>
              <a:gd name="connsiteY41" fmla="*/ 321311 h 388218"/>
              <a:gd name="connsiteX42" fmla="*/ 2371493 w 2527610"/>
              <a:gd name="connsiteY42" fmla="*/ 313877 h 388218"/>
              <a:gd name="connsiteX43" fmla="*/ 2408664 w 2527610"/>
              <a:gd name="connsiteY43" fmla="*/ 306443 h 388218"/>
              <a:gd name="connsiteX44" fmla="*/ 2460703 w 2527610"/>
              <a:gd name="connsiteY44" fmla="*/ 284140 h 388218"/>
              <a:gd name="connsiteX45" fmla="*/ 2505308 w 2527610"/>
              <a:gd name="connsiteY45" fmla="*/ 269272 h 388218"/>
              <a:gd name="connsiteX46" fmla="*/ 2527610 w 2527610"/>
              <a:gd name="connsiteY46" fmla="*/ 254404 h 388218"/>
              <a:gd name="connsiteX0" fmla="*/ 0 w 2527610"/>
              <a:gd name="connsiteY0" fmla="*/ 388218 h 388218"/>
              <a:gd name="connsiteX1" fmla="*/ 74342 w 2527610"/>
              <a:gd name="connsiteY1" fmla="*/ 373350 h 388218"/>
              <a:gd name="connsiteX2" fmla="*/ 96644 w 2527610"/>
              <a:gd name="connsiteY2" fmla="*/ 358482 h 388218"/>
              <a:gd name="connsiteX3" fmla="*/ 141249 w 2527610"/>
              <a:gd name="connsiteY3" fmla="*/ 343613 h 388218"/>
              <a:gd name="connsiteX4" fmla="*/ 185854 w 2527610"/>
              <a:gd name="connsiteY4" fmla="*/ 306443 h 388218"/>
              <a:gd name="connsiteX5" fmla="*/ 237893 w 2527610"/>
              <a:gd name="connsiteY5" fmla="*/ 291574 h 388218"/>
              <a:gd name="connsiteX6" fmla="*/ 275064 w 2527610"/>
              <a:gd name="connsiteY6" fmla="*/ 269272 h 388218"/>
              <a:gd name="connsiteX7" fmla="*/ 341971 w 2527610"/>
              <a:gd name="connsiteY7" fmla="*/ 209799 h 388218"/>
              <a:gd name="connsiteX8" fmla="*/ 356839 w 2527610"/>
              <a:gd name="connsiteY8" fmla="*/ 187496 h 388218"/>
              <a:gd name="connsiteX9" fmla="*/ 357240 w 2527610"/>
              <a:gd name="connsiteY9" fmla="*/ 175522 h 388218"/>
              <a:gd name="connsiteX10" fmla="*/ 401444 w 2527610"/>
              <a:gd name="connsiteY10" fmla="*/ 128023 h 388218"/>
              <a:gd name="connsiteX11" fmla="*/ 423747 w 2527610"/>
              <a:gd name="connsiteY11" fmla="*/ 113155 h 388218"/>
              <a:gd name="connsiteX12" fmla="*/ 446049 w 2527610"/>
              <a:gd name="connsiteY12" fmla="*/ 90852 h 388218"/>
              <a:gd name="connsiteX13" fmla="*/ 468351 w 2527610"/>
              <a:gd name="connsiteY13" fmla="*/ 83418 h 388218"/>
              <a:gd name="connsiteX14" fmla="*/ 535259 w 2527610"/>
              <a:gd name="connsiteY14" fmla="*/ 46248 h 388218"/>
              <a:gd name="connsiteX15" fmla="*/ 557561 w 2527610"/>
              <a:gd name="connsiteY15" fmla="*/ 31379 h 388218"/>
              <a:gd name="connsiteX16" fmla="*/ 624469 w 2527610"/>
              <a:gd name="connsiteY16" fmla="*/ 16511 h 388218"/>
              <a:gd name="connsiteX17" fmla="*/ 661639 w 2527610"/>
              <a:gd name="connsiteY17" fmla="*/ 1643 h 388218"/>
              <a:gd name="connsiteX18" fmla="*/ 936703 w 2527610"/>
              <a:gd name="connsiteY18" fmla="*/ 16511 h 388218"/>
              <a:gd name="connsiteX19" fmla="*/ 981308 w 2527610"/>
              <a:gd name="connsiteY19" fmla="*/ 46248 h 388218"/>
              <a:gd name="connsiteX20" fmla="*/ 993682 w 2527610"/>
              <a:gd name="connsiteY20" fmla="*/ 39613 h 388218"/>
              <a:gd name="connsiteX21" fmla="*/ 1063083 w 2527610"/>
              <a:gd name="connsiteY21" fmla="*/ 83418 h 388218"/>
              <a:gd name="connsiteX22" fmla="*/ 1100254 w 2527610"/>
              <a:gd name="connsiteY22" fmla="*/ 105721 h 388218"/>
              <a:gd name="connsiteX23" fmla="*/ 1152293 w 2527610"/>
              <a:gd name="connsiteY23" fmla="*/ 135457 h 388218"/>
              <a:gd name="connsiteX24" fmla="*/ 1167161 w 2527610"/>
              <a:gd name="connsiteY24" fmla="*/ 150326 h 388218"/>
              <a:gd name="connsiteX25" fmla="*/ 1211766 w 2527610"/>
              <a:gd name="connsiteY25" fmla="*/ 165194 h 388218"/>
              <a:gd name="connsiteX26" fmla="*/ 1263805 w 2527610"/>
              <a:gd name="connsiteY26" fmla="*/ 180062 h 388218"/>
              <a:gd name="connsiteX27" fmla="*/ 1286108 w 2527610"/>
              <a:gd name="connsiteY27" fmla="*/ 187496 h 388218"/>
              <a:gd name="connsiteX28" fmla="*/ 1300976 w 2527610"/>
              <a:gd name="connsiteY28" fmla="*/ 202365 h 388218"/>
              <a:gd name="connsiteX29" fmla="*/ 1345581 w 2527610"/>
              <a:gd name="connsiteY29" fmla="*/ 217233 h 388218"/>
              <a:gd name="connsiteX30" fmla="*/ 1367883 w 2527610"/>
              <a:gd name="connsiteY30" fmla="*/ 232101 h 388218"/>
              <a:gd name="connsiteX31" fmla="*/ 1390186 w 2527610"/>
              <a:gd name="connsiteY31" fmla="*/ 239535 h 388218"/>
              <a:gd name="connsiteX32" fmla="*/ 1427356 w 2527610"/>
              <a:gd name="connsiteY32" fmla="*/ 269272 h 388218"/>
              <a:gd name="connsiteX33" fmla="*/ 1516566 w 2527610"/>
              <a:gd name="connsiteY33" fmla="*/ 284140 h 388218"/>
              <a:gd name="connsiteX34" fmla="*/ 1538869 w 2527610"/>
              <a:gd name="connsiteY34" fmla="*/ 299008 h 388218"/>
              <a:gd name="connsiteX35" fmla="*/ 1576039 w 2527610"/>
              <a:gd name="connsiteY35" fmla="*/ 306443 h 388218"/>
              <a:gd name="connsiteX36" fmla="*/ 1709854 w 2527610"/>
              <a:gd name="connsiteY36" fmla="*/ 313877 h 388218"/>
              <a:gd name="connsiteX37" fmla="*/ 1776761 w 2527610"/>
              <a:gd name="connsiteY37" fmla="*/ 321311 h 388218"/>
              <a:gd name="connsiteX38" fmla="*/ 1821366 w 2527610"/>
              <a:gd name="connsiteY38" fmla="*/ 336179 h 388218"/>
              <a:gd name="connsiteX39" fmla="*/ 1865971 w 2527610"/>
              <a:gd name="connsiteY39" fmla="*/ 343613 h 388218"/>
              <a:gd name="connsiteX40" fmla="*/ 2297151 w 2527610"/>
              <a:gd name="connsiteY40" fmla="*/ 328745 h 388218"/>
              <a:gd name="connsiteX41" fmla="*/ 2319454 w 2527610"/>
              <a:gd name="connsiteY41" fmla="*/ 321311 h 388218"/>
              <a:gd name="connsiteX42" fmla="*/ 2371493 w 2527610"/>
              <a:gd name="connsiteY42" fmla="*/ 313877 h 388218"/>
              <a:gd name="connsiteX43" fmla="*/ 2408664 w 2527610"/>
              <a:gd name="connsiteY43" fmla="*/ 306443 h 388218"/>
              <a:gd name="connsiteX44" fmla="*/ 2460703 w 2527610"/>
              <a:gd name="connsiteY44" fmla="*/ 284140 h 388218"/>
              <a:gd name="connsiteX45" fmla="*/ 2505308 w 2527610"/>
              <a:gd name="connsiteY45" fmla="*/ 269272 h 388218"/>
              <a:gd name="connsiteX46" fmla="*/ 2527610 w 2527610"/>
              <a:gd name="connsiteY46" fmla="*/ 254404 h 388218"/>
              <a:gd name="connsiteX0" fmla="*/ 0 w 2527610"/>
              <a:gd name="connsiteY0" fmla="*/ 388218 h 388218"/>
              <a:gd name="connsiteX1" fmla="*/ 74342 w 2527610"/>
              <a:gd name="connsiteY1" fmla="*/ 373350 h 388218"/>
              <a:gd name="connsiteX2" fmla="*/ 96644 w 2527610"/>
              <a:gd name="connsiteY2" fmla="*/ 358482 h 388218"/>
              <a:gd name="connsiteX3" fmla="*/ 141249 w 2527610"/>
              <a:gd name="connsiteY3" fmla="*/ 343613 h 388218"/>
              <a:gd name="connsiteX4" fmla="*/ 185854 w 2527610"/>
              <a:gd name="connsiteY4" fmla="*/ 306443 h 388218"/>
              <a:gd name="connsiteX5" fmla="*/ 237893 w 2527610"/>
              <a:gd name="connsiteY5" fmla="*/ 291574 h 388218"/>
              <a:gd name="connsiteX6" fmla="*/ 275064 w 2527610"/>
              <a:gd name="connsiteY6" fmla="*/ 269272 h 388218"/>
              <a:gd name="connsiteX7" fmla="*/ 325601 w 2527610"/>
              <a:gd name="connsiteY7" fmla="*/ 219154 h 388218"/>
              <a:gd name="connsiteX8" fmla="*/ 356839 w 2527610"/>
              <a:gd name="connsiteY8" fmla="*/ 187496 h 388218"/>
              <a:gd name="connsiteX9" fmla="*/ 357240 w 2527610"/>
              <a:gd name="connsiteY9" fmla="*/ 175522 h 388218"/>
              <a:gd name="connsiteX10" fmla="*/ 401444 w 2527610"/>
              <a:gd name="connsiteY10" fmla="*/ 128023 h 388218"/>
              <a:gd name="connsiteX11" fmla="*/ 423747 w 2527610"/>
              <a:gd name="connsiteY11" fmla="*/ 113155 h 388218"/>
              <a:gd name="connsiteX12" fmla="*/ 446049 w 2527610"/>
              <a:gd name="connsiteY12" fmla="*/ 90852 h 388218"/>
              <a:gd name="connsiteX13" fmla="*/ 468351 w 2527610"/>
              <a:gd name="connsiteY13" fmla="*/ 83418 h 388218"/>
              <a:gd name="connsiteX14" fmla="*/ 535259 w 2527610"/>
              <a:gd name="connsiteY14" fmla="*/ 46248 h 388218"/>
              <a:gd name="connsiteX15" fmla="*/ 557561 w 2527610"/>
              <a:gd name="connsiteY15" fmla="*/ 31379 h 388218"/>
              <a:gd name="connsiteX16" fmla="*/ 624469 w 2527610"/>
              <a:gd name="connsiteY16" fmla="*/ 16511 h 388218"/>
              <a:gd name="connsiteX17" fmla="*/ 661639 w 2527610"/>
              <a:gd name="connsiteY17" fmla="*/ 1643 h 388218"/>
              <a:gd name="connsiteX18" fmla="*/ 936703 w 2527610"/>
              <a:gd name="connsiteY18" fmla="*/ 16511 h 388218"/>
              <a:gd name="connsiteX19" fmla="*/ 981308 w 2527610"/>
              <a:gd name="connsiteY19" fmla="*/ 46248 h 388218"/>
              <a:gd name="connsiteX20" fmla="*/ 993682 w 2527610"/>
              <a:gd name="connsiteY20" fmla="*/ 39613 h 388218"/>
              <a:gd name="connsiteX21" fmla="*/ 1063083 w 2527610"/>
              <a:gd name="connsiteY21" fmla="*/ 83418 h 388218"/>
              <a:gd name="connsiteX22" fmla="*/ 1100254 w 2527610"/>
              <a:gd name="connsiteY22" fmla="*/ 105721 h 388218"/>
              <a:gd name="connsiteX23" fmla="*/ 1152293 w 2527610"/>
              <a:gd name="connsiteY23" fmla="*/ 135457 h 388218"/>
              <a:gd name="connsiteX24" fmla="*/ 1167161 w 2527610"/>
              <a:gd name="connsiteY24" fmla="*/ 150326 h 388218"/>
              <a:gd name="connsiteX25" fmla="*/ 1211766 w 2527610"/>
              <a:gd name="connsiteY25" fmla="*/ 165194 h 388218"/>
              <a:gd name="connsiteX26" fmla="*/ 1263805 w 2527610"/>
              <a:gd name="connsiteY26" fmla="*/ 180062 h 388218"/>
              <a:gd name="connsiteX27" fmla="*/ 1286108 w 2527610"/>
              <a:gd name="connsiteY27" fmla="*/ 187496 h 388218"/>
              <a:gd name="connsiteX28" fmla="*/ 1300976 w 2527610"/>
              <a:gd name="connsiteY28" fmla="*/ 202365 h 388218"/>
              <a:gd name="connsiteX29" fmla="*/ 1345581 w 2527610"/>
              <a:gd name="connsiteY29" fmla="*/ 217233 h 388218"/>
              <a:gd name="connsiteX30" fmla="*/ 1367883 w 2527610"/>
              <a:gd name="connsiteY30" fmla="*/ 232101 h 388218"/>
              <a:gd name="connsiteX31" fmla="*/ 1390186 w 2527610"/>
              <a:gd name="connsiteY31" fmla="*/ 239535 h 388218"/>
              <a:gd name="connsiteX32" fmla="*/ 1427356 w 2527610"/>
              <a:gd name="connsiteY32" fmla="*/ 269272 h 388218"/>
              <a:gd name="connsiteX33" fmla="*/ 1516566 w 2527610"/>
              <a:gd name="connsiteY33" fmla="*/ 284140 h 388218"/>
              <a:gd name="connsiteX34" fmla="*/ 1538869 w 2527610"/>
              <a:gd name="connsiteY34" fmla="*/ 299008 h 388218"/>
              <a:gd name="connsiteX35" fmla="*/ 1576039 w 2527610"/>
              <a:gd name="connsiteY35" fmla="*/ 306443 h 388218"/>
              <a:gd name="connsiteX36" fmla="*/ 1709854 w 2527610"/>
              <a:gd name="connsiteY36" fmla="*/ 313877 h 388218"/>
              <a:gd name="connsiteX37" fmla="*/ 1776761 w 2527610"/>
              <a:gd name="connsiteY37" fmla="*/ 321311 h 388218"/>
              <a:gd name="connsiteX38" fmla="*/ 1821366 w 2527610"/>
              <a:gd name="connsiteY38" fmla="*/ 336179 h 388218"/>
              <a:gd name="connsiteX39" fmla="*/ 1865971 w 2527610"/>
              <a:gd name="connsiteY39" fmla="*/ 343613 h 388218"/>
              <a:gd name="connsiteX40" fmla="*/ 2297151 w 2527610"/>
              <a:gd name="connsiteY40" fmla="*/ 328745 h 388218"/>
              <a:gd name="connsiteX41" fmla="*/ 2319454 w 2527610"/>
              <a:gd name="connsiteY41" fmla="*/ 321311 h 388218"/>
              <a:gd name="connsiteX42" fmla="*/ 2371493 w 2527610"/>
              <a:gd name="connsiteY42" fmla="*/ 313877 h 388218"/>
              <a:gd name="connsiteX43" fmla="*/ 2408664 w 2527610"/>
              <a:gd name="connsiteY43" fmla="*/ 306443 h 388218"/>
              <a:gd name="connsiteX44" fmla="*/ 2460703 w 2527610"/>
              <a:gd name="connsiteY44" fmla="*/ 284140 h 388218"/>
              <a:gd name="connsiteX45" fmla="*/ 2505308 w 2527610"/>
              <a:gd name="connsiteY45" fmla="*/ 269272 h 388218"/>
              <a:gd name="connsiteX46" fmla="*/ 2527610 w 2527610"/>
              <a:gd name="connsiteY46" fmla="*/ 254404 h 38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27610" h="388218">
                <a:moveTo>
                  <a:pt x="0" y="388218"/>
                </a:moveTo>
                <a:cubicBezTo>
                  <a:pt x="19176" y="385479"/>
                  <a:pt x="53582" y="383730"/>
                  <a:pt x="74342" y="373350"/>
                </a:cubicBezTo>
                <a:cubicBezTo>
                  <a:pt x="82333" y="369354"/>
                  <a:pt x="88480" y="362111"/>
                  <a:pt x="96644" y="358482"/>
                </a:cubicBezTo>
                <a:cubicBezTo>
                  <a:pt x="110966" y="352117"/>
                  <a:pt x="141249" y="343613"/>
                  <a:pt x="141249" y="343613"/>
                </a:cubicBezTo>
                <a:cubicBezTo>
                  <a:pt x="154648" y="330214"/>
                  <a:pt x="167739" y="314207"/>
                  <a:pt x="185854" y="306443"/>
                </a:cubicBezTo>
                <a:cubicBezTo>
                  <a:pt x="219188" y="292156"/>
                  <a:pt x="208968" y="306036"/>
                  <a:pt x="237893" y="291574"/>
                </a:cubicBezTo>
                <a:cubicBezTo>
                  <a:pt x="250817" y="285112"/>
                  <a:pt x="260446" y="281342"/>
                  <a:pt x="275064" y="269272"/>
                </a:cubicBezTo>
                <a:cubicBezTo>
                  <a:pt x="289682" y="257202"/>
                  <a:pt x="285879" y="260104"/>
                  <a:pt x="325601" y="219154"/>
                </a:cubicBezTo>
                <a:cubicBezTo>
                  <a:pt x="330557" y="211720"/>
                  <a:pt x="351566" y="194768"/>
                  <a:pt x="356839" y="187496"/>
                </a:cubicBezTo>
                <a:cubicBezTo>
                  <a:pt x="362112" y="180224"/>
                  <a:pt x="349806" y="185434"/>
                  <a:pt x="357240" y="175522"/>
                </a:cubicBezTo>
                <a:cubicBezTo>
                  <a:pt x="364674" y="165610"/>
                  <a:pt x="390359" y="138418"/>
                  <a:pt x="401444" y="128023"/>
                </a:cubicBezTo>
                <a:cubicBezTo>
                  <a:pt x="412529" y="117628"/>
                  <a:pt x="416883" y="118875"/>
                  <a:pt x="423747" y="113155"/>
                </a:cubicBezTo>
                <a:cubicBezTo>
                  <a:pt x="431824" y="106424"/>
                  <a:pt x="437301" y="96684"/>
                  <a:pt x="446049" y="90852"/>
                </a:cubicBezTo>
                <a:cubicBezTo>
                  <a:pt x="452569" y="86505"/>
                  <a:pt x="461501" y="87224"/>
                  <a:pt x="468351" y="83418"/>
                </a:cubicBezTo>
                <a:cubicBezTo>
                  <a:pt x="545037" y="40815"/>
                  <a:pt x="484794" y="63069"/>
                  <a:pt x="535259" y="46248"/>
                </a:cubicBezTo>
                <a:cubicBezTo>
                  <a:pt x="542693" y="41292"/>
                  <a:pt x="549570" y="35375"/>
                  <a:pt x="557561" y="31379"/>
                </a:cubicBezTo>
                <a:cubicBezTo>
                  <a:pt x="575860" y="22229"/>
                  <a:pt x="607341" y="19366"/>
                  <a:pt x="624469" y="16511"/>
                </a:cubicBezTo>
                <a:cubicBezTo>
                  <a:pt x="636859" y="11555"/>
                  <a:pt x="648300" y="2024"/>
                  <a:pt x="661639" y="1643"/>
                </a:cubicBezTo>
                <a:cubicBezTo>
                  <a:pt x="815316" y="-2748"/>
                  <a:pt x="831490" y="1481"/>
                  <a:pt x="936703" y="16511"/>
                </a:cubicBezTo>
                <a:cubicBezTo>
                  <a:pt x="988601" y="68409"/>
                  <a:pt x="971812" y="42398"/>
                  <a:pt x="981308" y="46248"/>
                </a:cubicBezTo>
                <a:cubicBezTo>
                  <a:pt x="990804" y="50098"/>
                  <a:pt x="982924" y="33466"/>
                  <a:pt x="993682" y="39613"/>
                </a:cubicBezTo>
                <a:cubicBezTo>
                  <a:pt x="1001976" y="44352"/>
                  <a:pt x="1056647" y="81809"/>
                  <a:pt x="1063083" y="83418"/>
                </a:cubicBezTo>
                <a:cubicBezTo>
                  <a:pt x="1112344" y="109532"/>
                  <a:pt x="1055220" y="79988"/>
                  <a:pt x="1100254" y="105721"/>
                </a:cubicBezTo>
                <a:cubicBezTo>
                  <a:pt x="1163264" y="141726"/>
                  <a:pt x="1101156" y="118412"/>
                  <a:pt x="1152293" y="135457"/>
                </a:cubicBezTo>
                <a:cubicBezTo>
                  <a:pt x="1157249" y="140413"/>
                  <a:pt x="1160892" y="147191"/>
                  <a:pt x="1167161" y="150326"/>
                </a:cubicBezTo>
                <a:cubicBezTo>
                  <a:pt x="1181179" y="157335"/>
                  <a:pt x="1196898" y="160238"/>
                  <a:pt x="1211766" y="165194"/>
                </a:cubicBezTo>
                <a:cubicBezTo>
                  <a:pt x="1265236" y="183017"/>
                  <a:pt x="1198469" y="161395"/>
                  <a:pt x="1263805" y="180062"/>
                </a:cubicBezTo>
                <a:cubicBezTo>
                  <a:pt x="1271340" y="182215"/>
                  <a:pt x="1278674" y="185018"/>
                  <a:pt x="1286108" y="187496"/>
                </a:cubicBezTo>
                <a:cubicBezTo>
                  <a:pt x="1291064" y="192452"/>
                  <a:pt x="1294707" y="199230"/>
                  <a:pt x="1300976" y="202365"/>
                </a:cubicBezTo>
                <a:cubicBezTo>
                  <a:pt x="1314994" y="209374"/>
                  <a:pt x="1345581" y="217233"/>
                  <a:pt x="1345581" y="217233"/>
                </a:cubicBezTo>
                <a:cubicBezTo>
                  <a:pt x="1353015" y="222189"/>
                  <a:pt x="1359892" y="228105"/>
                  <a:pt x="1367883" y="232101"/>
                </a:cubicBezTo>
                <a:cubicBezTo>
                  <a:pt x="1374892" y="235605"/>
                  <a:pt x="1383466" y="235503"/>
                  <a:pt x="1390186" y="239535"/>
                </a:cubicBezTo>
                <a:cubicBezTo>
                  <a:pt x="1420428" y="257681"/>
                  <a:pt x="1387677" y="254393"/>
                  <a:pt x="1427356" y="269272"/>
                </a:cubicBezTo>
                <a:cubicBezTo>
                  <a:pt x="1440735" y="274289"/>
                  <a:pt x="1508839" y="283036"/>
                  <a:pt x="1516566" y="284140"/>
                </a:cubicBezTo>
                <a:cubicBezTo>
                  <a:pt x="1524000" y="289096"/>
                  <a:pt x="1530503" y="295871"/>
                  <a:pt x="1538869" y="299008"/>
                </a:cubicBezTo>
                <a:cubicBezTo>
                  <a:pt x="1550700" y="303445"/>
                  <a:pt x="1563451" y="305348"/>
                  <a:pt x="1576039" y="306443"/>
                </a:cubicBezTo>
                <a:cubicBezTo>
                  <a:pt x="1620545" y="310313"/>
                  <a:pt x="1665249" y="311399"/>
                  <a:pt x="1709854" y="313877"/>
                </a:cubicBezTo>
                <a:cubicBezTo>
                  <a:pt x="1732156" y="316355"/>
                  <a:pt x="1754757" y="316910"/>
                  <a:pt x="1776761" y="321311"/>
                </a:cubicBezTo>
                <a:cubicBezTo>
                  <a:pt x="1792129" y="324385"/>
                  <a:pt x="1805907" y="333603"/>
                  <a:pt x="1821366" y="336179"/>
                </a:cubicBezTo>
                <a:lnTo>
                  <a:pt x="1865971" y="343613"/>
                </a:lnTo>
                <a:lnTo>
                  <a:pt x="2297151" y="328745"/>
                </a:lnTo>
                <a:cubicBezTo>
                  <a:pt x="2304978" y="328360"/>
                  <a:pt x="2311770" y="322848"/>
                  <a:pt x="2319454" y="321311"/>
                </a:cubicBezTo>
                <a:cubicBezTo>
                  <a:pt x="2336636" y="317875"/>
                  <a:pt x="2354209" y="316758"/>
                  <a:pt x="2371493" y="313877"/>
                </a:cubicBezTo>
                <a:cubicBezTo>
                  <a:pt x="2383957" y="311800"/>
                  <a:pt x="2396274" y="308921"/>
                  <a:pt x="2408664" y="306443"/>
                </a:cubicBezTo>
                <a:cubicBezTo>
                  <a:pt x="2444046" y="282853"/>
                  <a:pt x="2417062" y="297232"/>
                  <a:pt x="2460703" y="284140"/>
                </a:cubicBezTo>
                <a:cubicBezTo>
                  <a:pt x="2475715" y="279637"/>
                  <a:pt x="2505308" y="269272"/>
                  <a:pt x="2505308" y="269272"/>
                </a:cubicBezTo>
                <a:lnTo>
                  <a:pt x="2527610" y="254404"/>
                </a:lnTo>
              </a:path>
            </a:pathLst>
          </a:custGeom>
          <a:noFill/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BC5DB78-ECEB-40CB-8328-D33C9497F1AC}"/>
              </a:ext>
            </a:extLst>
          </p:cNvPr>
          <p:cNvSpPr/>
          <p:nvPr/>
        </p:nvSpPr>
        <p:spPr>
          <a:xfrm>
            <a:off x="1092820" y="2200507"/>
            <a:ext cx="426397" cy="1568605"/>
          </a:xfrm>
          <a:custGeom>
            <a:avLst/>
            <a:gdLst>
              <a:gd name="connsiteX0" fmla="*/ 0 w 426397"/>
              <a:gd name="connsiteY0" fmla="*/ 1524000 h 1568605"/>
              <a:gd name="connsiteX1" fmla="*/ 44604 w 426397"/>
              <a:gd name="connsiteY1" fmla="*/ 1553737 h 1568605"/>
              <a:gd name="connsiteX2" fmla="*/ 148682 w 426397"/>
              <a:gd name="connsiteY2" fmla="*/ 1568605 h 1568605"/>
              <a:gd name="connsiteX3" fmla="*/ 237892 w 426397"/>
              <a:gd name="connsiteY3" fmla="*/ 1561171 h 1568605"/>
              <a:gd name="connsiteX4" fmla="*/ 252760 w 426397"/>
              <a:gd name="connsiteY4" fmla="*/ 1538869 h 1568605"/>
              <a:gd name="connsiteX5" fmla="*/ 289931 w 426397"/>
              <a:gd name="connsiteY5" fmla="*/ 1501698 h 1568605"/>
              <a:gd name="connsiteX6" fmla="*/ 319668 w 426397"/>
              <a:gd name="connsiteY6" fmla="*/ 1457093 h 1568605"/>
              <a:gd name="connsiteX7" fmla="*/ 334536 w 426397"/>
              <a:gd name="connsiteY7" fmla="*/ 1367883 h 1568605"/>
              <a:gd name="connsiteX8" fmla="*/ 341970 w 426397"/>
              <a:gd name="connsiteY8" fmla="*/ 1338147 h 1568605"/>
              <a:gd name="connsiteX9" fmla="*/ 349404 w 426397"/>
              <a:gd name="connsiteY9" fmla="*/ 1300976 h 1568605"/>
              <a:gd name="connsiteX10" fmla="*/ 371707 w 426397"/>
              <a:gd name="connsiteY10" fmla="*/ 1256371 h 1568605"/>
              <a:gd name="connsiteX11" fmla="*/ 386575 w 426397"/>
              <a:gd name="connsiteY11" fmla="*/ 1211766 h 1568605"/>
              <a:gd name="connsiteX12" fmla="*/ 394009 w 426397"/>
              <a:gd name="connsiteY12" fmla="*/ 1189464 h 1568605"/>
              <a:gd name="connsiteX13" fmla="*/ 408878 w 426397"/>
              <a:gd name="connsiteY13" fmla="*/ 1174595 h 1568605"/>
              <a:gd name="connsiteX14" fmla="*/ 408878 w 426397"/>
              <a:gd name="connsiteY14" fmla="*/ 914400 h 1568605"/>
              <a:gd name="connsiteX15" fmla="*/ 386575 w 426397"/>
              <a:gd name="connsiteY15" fmla="*/ 840059 h 1568605"/>
              <a:gd name="connsiteX16" fmla="*/ 379141 w 426397"/>
              <a:gd name="connsiteY16" fmla="*/ 817756 h 1568605"/>
              <a:gd name="connsiteX17" fmla="*/ 371707 w 426397"/>
              <a:gd name="connsiteY17" fmla="*/ 795454 h 1568605"/>
              <a:gd name="connsiteX18" fmla="*/ 349404 w 426397"/>
              <a:gd name="connsiteY18" fmla="*/ 721113 h 1568605"/>
              <a:gd name="connsiteX19" fmla="*/ 341970 w 426397"/>
              <a:gd name="connsiteY19" fmla="*/ 698810 h 1568605"/>
              <a:gd name="connsiteX20" fmla="*/ 312234 w 426397"/>
              <a:gd name="connsiteY20" fmla="*/ 654205 h 1568605"/>
              <a:gd name="connsiteX21" fmla="*/ 297365 w 426397"/>
              <a:gd name="connsiteY21" fmla="*/ 631903 h 1568605"/>
              <a:gd name="connsiteX22" fmla="*/ 289931 w 426397"/>
              <a:gd name="connsiteY22" fmla="*/ 572430 h 1568605"/>
              <a:gd name="connsiteX23" fmla="*/ 275063 w 426397"/>
              <a:gd name="connsiteY23" fmla="*/ 550127 h 1568605"/>
              <a:gd name="connsiteX24" fmla="*/ 215590 w 426397"/>
              <a:gd name="connsiteY24" fmla="*/ 483220 h 1568605"/>
              <a:gd name="connsiteX25" fmla="*/ 200721 w 426397"/>
              <a:gd name="connsiteY25" fmla="*/ 438615 h 1568605"/>
              <a:gd name="connsiteX26" fmla="*/ 193287 w 426397"/>
              <a:gd name="connsiteY26" fmla="*/ 408878 h 1568605"/>
              <a:gd name="connsiteX27" fmla="*/ 185853 w 426397"/>
              <a:gd name="connsiteY27" fmla="*/ 371708 h 1568605"/>
              <a:gd name="connsiteX28" fmla="*/ 178419 w 426397"/>
              <a:gd name="connsiteY28" fmla="*/ 349405 h 1568605"/>
              <a:gd name="connsiteX29" fmla="*/ 170985 w 426397"/>
              <a:gd name="connsiteY29" fmla="*/ 297366 h 1568605"/>
              <a:gd name="connsiteX30" fmla="*/ 163551 w 426397"/>
              <a:gd name="connsiteY30" fmla="*/ 260195 h 1568605"/>
              <a:gd name="connsiteX31" fmla="*/ 170985 w 426397"/>
              <a:gd name="connsiteY31" fmla="*/ 156117 h 1568605"/>
              <a:gd name="connsiteX32" fmla="*/ 185853 w 426397"/>
              <a:gd name="connsiteY32" fmla="*/ 81776 h 1568605"/>
              <a:gd name="connsiteX33" fmla="*/ 193287 w 426397"/>
              <a:gd name="connsiteY33" fmla="*/ 52039 h 1568605"/>
              <a:gd name="connsiteX34" fmla="*/ 208156 w 426397"/>
              <a:gd name="connsiteY34" fmla="*/ 37171 h 1568605"/>
              <a:gd name="connsiteX35" fmla="*/ 215590 w 426397"/>
              <a:gd name="connsiteY35" fmla="*/ 14869 h 1568605"/>
              <a:gd name="connsiteX36" fmla="*/ 237892 w 426397"/>
              <a:gd name="connsiteY36" fmla="*/ 0 h 156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6397" h="1568605">
                <a:moveTo>
                  <a:pt x="0" y="1524000"/>
                </a:moveTo>
                <a:cubicBezTo>
                  <a:pt x="14868" y="1533912"/>
                  <a:pt x="28621" y="1545746"/>
                  <a:pt x="44604" y="1553737"/>
                </a:cubicBezTo>
                <a:cubicBezTo>
                  <a:pt x="64814" y="1563842"/>
                  <a:pt x="146284" y="1568365"/>
                  <a:pt x="148682" y="1568605"/>
                </a:cubicBezTo>
                <a:cubicBezTo>
                  <a:pt x="178419" y="1566127"/>
                  <a:pt x="209200" y="1569368"/>
                  <a:pt x="237892" y="1561171"/>
                </a:cubicBezTo>
                <a:cubicBezTo>
                  <a:pt x="246483" y="1558717"/>
                  <a:pt x="246877" y="1545593"/>
                  <a:pt x="252760" y="1538869"/>
                </a:cubicBezTo>
                <a:cubicBezTo>
                  <a:pt x="264299" y="1525682"/>
                  <a:pt x="280211" y="1516278"/>
                  <a:pt x="289931" y="1501698"/>
                </a:cubicBezTo>
                <a:lnTo>
                  <a:pt x="319668" y="1457093"/>
                </a:lnTo>
                <a:cubicBezTo>
                  <a:pt x="336398" y="1390172"/>
                  <a:pt x="317133" y="1472303"/>
                  <a:pt x="334536" y="1367883"/>
                </a:cubicBezTo>
                <a:cubicBezTo>
                  <a:pt x="336216" y="1357805"/>
                  <a:pt x="339754" y="1348121"/>
                  <a:pt x="341970" y="1338147"/>
                </a:cubicBezTo>
                <a:cubicBezTo>
                  <a:pt x="344711" y="1325812"/>
                  <a:pt x="346339" y="1313234"/>
                  <a:pt x="349404" y="1300976"/>
                </a:cubicBezTo>
                <a:cubicBezTo>
                  <a:pt x="361024" y="1254498"/>
                  <a:pt x="350942" y="1303093"/>
                  <a:pt x="371707" y="1256371"/>
                </a:cubicBezTo>
                <a:cubicBezTo>
                  <a:pt x="378072" y="1242049"/>
                  <a:pt x="381619" y="1226634"/>
                  <a:pt x="386575" y="1211766"/>
                </a:cubicBezTo>
                <a:cubicBezTo>
                  <a:pt x="389053" y="1204332"/>
                  <a:pt x="388468" y="1195005"/>
                  <a:pt x="394009" y="1189464"/>
                </a:cubicBezTo>
                <a:lnTo>
                  <a:pt x="408878" y="1174595"/>
                </a:lnTo>
                <a:cubicBezTo>
                  <a:pt x="440895" y="1078545"/>
                  <a:pt x="421677" y="1144765"/>
                  <a:pt x="408878" y="914400"/>
                </a:cubicBezTo>
                <a:cubicBezTo>
                  <a:pt x="408129" y="900924"/>
                  <a:pt x="388586" y="846092"/>
                  <a:pt x="386575" y="840059"/>
                </a:cubicBezTo>
                <a:lnTo>
                  <a:pt x="379141" y="817756"/>
                </a:lnTo>
                <a:lnTo>
                  <a:pt x="371707" y="795454"/>
                </a:lnTo>
                <a:cubicBezTo>
                  <a:pt x="358187" y="700811"/>
                  <a:pt x="376452" y="775208"/>
                  <a:pt x="349404" y="721113"/>
                </a:cubicBezTo>
                <a:cubicBezTo>
                  <a:pt x="345899" y="714104"/>
                  <a:pt x="345776" y="705660"/>
                  <a:pt x="341970" y="698810"/>
                </a:cubicBezTo>
                <a:cubicBezTo>
                  <a:pt x="333292" y="683189"/>
                  <a:pt x="322146" y="669073"/>
                  <a:pt x="312234" y="654205"/>
                </a:cubicBezTo>
                <a:lnTo>
                  <a:pt x="297365" y="631903"/>
                </a:lnTo>
                <a:cubicBezTo>
                  <a:pt x="294887" y="612079"/>
                  <a:pt x="295188" y="591705"/>
                  <a:pt x="289931" y="572430"/>
                </a:cubicBezTo>
                <a:cubicBezTo>
                  <a:pt x="287580" y="563810"/>
                  <a:pt x="280999" y="556805"/>
                  <a:pt x="275063" y="550127"/>
                </a:cubicBezTo>
                <a:cubicBezTo>
                  <a:pt x="207163" y="473739"/>
                  <a:pt x="249335" y="533838"/>
                  <a:pt x="215590" y="483220"/>
                </a:cubicBezTo>
                <a:cubicBezTo>
                  <a:pt x="210634" y="468352"/>
                  <a:pt x="204522" y="453820"/>
                  <a:pt x="200721" y="438615"/>
                </a:cubicBezTo>
                <a:cubicBezTo>
                  <a:pt x="198243" y="428703"/>
                  <a:pt x="195503" y="418852"/>
                  <a:pt x="193287" y="408878"/>
                </a:cubicBezTo>
                <a:cubicBezTo>
                  <a:pt x="190546" y="396544"/>
                  <a:pt x="188917" y="383966"/>
                  <a:pt x="185853" y="371708"/>
                </a:cubicBezTo>
                <a:cubicBezTo>
                  <a:pt x="183952" y="364106"/>
                  <a:pt x="180897" y="356839"/>
                  <a:pt x="178419" y="349405"/>
                </a:cubicBezTo>
                <a:cubicBezTo>
                  <a:pt x="175941" y="332059"/>
                  <a:pt x="173866" y="314650"/>
                  <a:pt x="170985" y="297366"/>
                </a:cubicBezTo>
                <a:cubicBezTo>
                  <a:pt x="168908" y="284902"/>
                  <a:pt x="163551" y="272831"/>
                  <a:pt x="163551" y="260195"/>
                </a:cubicBezTo>
                <a:cubicBezTo>
                  <a:pt x="163551" y="225414"/>
                  <a:pt x="167688" y="190741"/>
                  <a:pt x="170985" y="156117"/>
                </a:cubicBezTo>
                <a:cubicBezTo>
                  <a:pt x="177329" y="89507"/>
                  <a:pt x="173861" y="123749"/>
                  <a:pt x="185853" y="81776"/>
                </a:cubicBezTo>
                <a:cubicBezTo>
                  <a:pt x="188660" y="71952"/>
                  <a:pt x="188718" y="61178"/>
                  <a:pt x="193287" y="52039"/>
                </a:cubicBezTo>
                <a:cubicBezTo>
                  <a:pt x="196422" y="45770"/>
                  <a:pt x="203200" y="42127"/>
                  <a:pt x="208156" y="37171"/>
                </a:cubicBezTo>
                <a:cubicBezTo>
                  <a:pt x="210634" y="29737"/>
                  <a:pt x="210695" y="20988"/>
                  <a:pt x="215590" y="14869"/>
                </a:cubicBezTo>
                <a:cubicBezTo>
                  <a:pt x="221171" y="7892"/>
                  <a:pt x="237892" y="0"/>
                  <a:pt x="237892" y="0"/>
                </a:cubicBezTo>
              </a:path>
            </a:pathLst>
          </a:custGeom>
          <a:noFill/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FA44C47-3B12-49EF-8F4A-BCE6BD5A7619}"/>
                  </a:ext>
                </a:extLst>
              </p:cNvPr>
              <p:cNvSpPr txBox="1"/>
              <p:nvPr/>
            </p:nvSpPr>
            <p:spPr>
              <a:xfrm>
                <a:off x="478157" y="2821573"/>
                <a:ext cx="886671" cy="53200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FA44C47-3B12-49EF-8F4A-BCE6BD5A7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7" y="2821573"/>
                <a:ext cx="886671" cy="532005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8219891D-5EE7-4FD0-9CF6-608ED56C76FE}"/>
              </a:ext>
            </a:extLst>
          </p:cNvPr>
          <p:cNvSpPr txBox="1"/>
          <p:nvPr/>
        </p:nvSpPr>
        <p:spPr>
          <a:xfrm>
            <a:off x="3239750" y="1582195"/>
            <a:ext cx="88667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CE4AC3B-D410-44FD-B8C7-6BF79CA4DC8D}"/>
                  </a:ext>
                </a:extLst>
              </p:cNvPr>
              <p:cNvSpPr txBox="1"/>
              <p:nvPr/>
            </p:nvSpPr>
            <p:spPr>
              <a:xfrm>
                <a:off x="5798634" y="2536656"/>
                <a:ext cx="886671" cy="53200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CE4AC3B-D410-44FD-B8C7-6BF79CA4D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34" y="2536656"/>
                <a:ext cx="886671" cy="532005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A97CD1E0-B5A1-4BE6-BEC9-8DD2F654E3C4}"/>
              </a:ext>
            </a:extLst>
          </p:cNvPr>
          <p:cNvSpPr txBox="1"/>
          <p:nvPr/>
        </p:nvSpPr>
        <p:spPr>
          <a:xfrm>
            <a:off x="5917579" y="3819494"/>
            <a:ext cx="88667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8485C71-CAE0-44FF-BA4D-DEC4E15561DF}"/>
                  </a:ext>
                </a:extLst>
              </p:cNvPr>
              <p:cNvSpPr txBox="1"/>
              <p:nvPr/>
            </p:nvSpPr>
            <p:spPr>
              <a:xfrm>
                <a:off x="3008354" y="4748278"/>
                <a:ext cx="886671" cy="53200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2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8485C71-CAE0-44FF-BA4D-DEC4E1556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54" y="4748278"/>
                <a:ext cx="886671" cy="532005"/>
              </a:xfrm>
              <a:prstGeom prst="rect">
                <a:avLst/>
              </a:prstGeom>
              <a:blipFill>
                <a:blip r:embed="rId8"/>
                <a:stretch>
                  <a:fillRect l="-5298" r="-3974" b="-4348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570926EF-32CC-4A4C-B8D8-5A0AAD65AC60}"/>
              </a:ext>
            </a:extLst>
          </p:cNvPr>
          <p:cNvSpPr txBox="1"/>
          <p:nvPr/>
        </p:nvSpPr>
        <p:spPr>
          <a:xfrm>
            <a:off x="4318278" y="2668551"/>
            <a:ext cx="88667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047E428-5CC1-4965-A2DD-DCE4D986F2F3}"/>
                  </a:ext>
                </a:extLst>
              </p:cNvPr>
              <p:cNvSpPr txBox="1"/>
              <p:nvPr/>
            </p:nvSpPr>
            <p:spPr>
              <a:xfrm>
                <a:off x="2059580" y="3088424"/>
                <a:ext cx="886671" cy="53200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047E428-5CC1-4965-A2DD-DCE4D986F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580" y="3088424"/>
                <a:ext cx="886671" cy="532005"/>
              </a:xfrm>
              <a:prstGeom prst="rect">
                <a:avLst/>
              </a:prstGeom>
              <a:blipFill>
                <a:blip r:embed="rId9"/>
                <a:stretch>
                  <a:fillRect b="-4348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68B63F7-1567-4809-9C1C-4CC281BC5C7B}"/>
              </a:ext>
            </a:extLst>
          </p:cNvPr>
          <p:cNvSpPr txBox="1"/>
          <p:nvPr/>
        </p:nvSpPr>
        <p:spPr>
          <a:xfrm>
            <a:off x="8439227" y="1820816"/>
            <a:ext cx="88667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 km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E9E1A7-BF5C-469A-89D1-677739660CDA}"/>
              </a:ext>
            </a:extLst>
          </p:cNvPr>
          <p:cNvSpPr txBox="1"/>
          <p:nvPr/>
        </p:nvSpPr>
        <p:spPr>
          <a:xfrm>
            <a:off x="8439227" y="2584699"/>
            <a:ext cx="88667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 km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0FE122-0999-4273-A4F3-DD364DC591CE}"/>
              </a:ext>
            </a:extLst>
          </p:cNvPr>
          <p:cNvSpPr txBox="1"/>
          <p:nvPr/>
        </p:nvSpPr>
        <p:spPr>
          <a:xfrm>
            <a:off x="8439227" y="3275521"/>
            <a:ext cx="88667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 km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0FC817-18C1-464A-9A72-6ABF1CEE3AA8}"/>
              </a:ext>
            </a:extLst>
          </p:cNvPr>
          <p:cNvSpPr txBox="1"/>
          <p:nvPr/>
        </p:nvSpPr>
        <p:spPr>
          <a:xfrm>
            <a:off x="8439227" y="3882681"/>
            <a:ext cx="886671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 km and 900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17083B-0E0C-49C1-B38D-AE1CDFFD786C}"/>
              </a:ext>
            </a:extLst>
          </p:cNvPr>
          <p:cNvSpPr txBox="1"/>
          <p:nvPr/>
        </p:nvSpPr>
        <p:spPr>
          <a:xfrm>
            <a:off x="8439227" y="3882994"/>
            <a:ext cx="88667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900 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A90378-DCCE-4108-A96A-80B7E159C80A}"/>
              </a:ext>
            </a:extLst>
          </p:cNvPr>
          <p:cNvSpPr txBox="1"/>
          <p:nvPr/>
        </p:nvSpPr>
        <p:spPr>
          <a:xfrm>
            <a:off x="8439227" y="2584699"/>
            <a:ext cx="88667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FEF129-9761-441C-8892-62B1F97218EE}"/>
                  </a:ext>
                </a:extLst>
              </p:cNvPr>
              <p:cNvSpPr txBox="1"/>
              <p:nvPr/>
            </p:nvSpPr>
            <p:spPr>
              <a:xfrm>
                <a:off x="478157" y="2821573"/>
                <a:ext cx="886671" cy="53200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FEF129-9761-441C-8892-62B1F9721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7" y="2821573"/>
                <a:ext cx="886671" cy="532005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72A10CA-B16F-48C3-9652-C68F1D7D3440}"/>
              </a:ext>
            </a:extLst>
          </p:cNvPr>
          <p:cNvSpPr txBox="1"/>
          <p:nvPr/>
        </p:nvSpPr>
        <p:spPr>
          <a:xfrm>
            <a:off x="3239750" y="1582195"/>
            <a:ext cx="88667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064563-ACF2-4A4D-AE57-56CAC6D7DE40}"/>
                  </a:ext>
                </a:extLst>
              </p:cNvPr>
              <p:cNvSpPr txBox="1"/>
              <p:nvPr/>
            </p:nvSpPr>
            <p:spPr>
              <a:xfrm>
                <a:off x="5798634" y="2536656"/>
                <a:ext cx="886671" cy="53200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064563-ACF2-4A4D-AE57-56CAC6D7D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34" y="2536656"/>
                <a:ext cx="886671" cy="532005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B2FB1D81-A3DD-4818-86DA-C4DABAF8F4E6}"/>
              </a:ext>
            </a:extLst>
          </p:cNvPr>
          <p:cNvSpPr txBox="1"/>
          <p:nvPr/>
        </p:nvSpPr>
        <p:spPr>
          <a:xfrm>
            <a:off x="5917579" y="3819494"/>
            <a:ext cx="88667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225DAC-AFE5-42ED-B254-C88B2275C375}"/>
                  </a:ext>
                </a:extLst>
              </p:cNvPr>
              <p:cNvSpPr txBox="1"/>
              <p:nvPr/>
            </p:nvSpPr>
            <p:spPr>
              <a:xfrm>
                <a:off x="3008354" y="4748278"/>
                <a:ext cx="886671" cy="53200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2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225DAC-AFE5-42ED-B254-C88B2275C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54" y="4748278"/>
                <a:ext cx="886671" cy="532005"/>
              </a:xfrm>
              <a:prstGeom prst="rect">
                <a:avLst/>
              </a:prstGeom>
              <a:blipFill>
                <a:blip r:embed="rId8"/>
                <a:stretch>
                  <a:fillRect l="-5298" r="-3974" b="-4348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3134A4D-C7AA-45DF-9FB5-12AC777E123D}"/>
              </a:ext>
            </a:extLst>
          </p:cNvPr>
          <p:cNvSpPr txBox="1"/>
          <p:nvPr/>
        </p:nvSpPr>
        <p:spPr>
          <a:xfrm>
            <a:off x="4318278" y="2668551"/>
            <a:ext cx="88667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DA3B6E-A16C-4B5E-BE8E-C239C745D4BB}"/>
                  </a:ext>
                </a:extLst>
              </p:cNvPr>
              <p:cNvSpPr txBox="1"/>
              <p:nvPr/>
            </p:nvSpPr>
            <p:spPr>
              <a:xfrm>
                <a:off x="2059580" y="3088424"/>
                <a:ext cx="886671" cy="53200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0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DA3B6E-A16C-4B5E-BE8E-C239C745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580" y="3088424"/>
                <a:ext cx="886671" cy="532005"/>
              </a:xfrm>
              <a:prstGeom prst="rect">
                <a:avLst/>
              </a:prstGeom>
              <a:blipFill>
                <a:blip r:embed="rId9"/>
                <a:stretch>
                  <a:fillRect b="-4348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F2265E4-BB54-4457-94CF-5A467CE6E777}"/>
              </a:ext>
            </a:extLst>
          </p:cNvPr>
          <p:cNvSpPr txBox="1"/>
          <p:nvPr/>
        </p:nvSpPr>
        <p:spPr>
          <a:xfrm>
            <a:off x="6167643" y="1524188"/>
            <a:ext cx="3184229" cy="11237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Can you create a journey across the park that is less than 5 km?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12999B-73C6-4CCD-AABC-62C5F7720DBD}"/>
              </a:ext>
            </a:extLst>
          </p:cNvPr>
          <p:cNvSpPr txBox="1"/>
          <p:nvPr/>
        </p:nvSpPr>
        <p:spPr>
          <a:xfrm>
            <a:off x="6167643" y="2713665"/>
            <a:ext cx="3184229" cy="11237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Can you create a journey that is between 8 km </a:t>
            </a:r>
          </a:p>
          <a:p>
            <a:pPr algn="ctr"/>
            <a:r>
              <a:rPr lang="en-GB" sz="2000" dirty="0"/>
              <a:t>and 9 km?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AAE5C79-C59C-48A5-92C2-724698BF4E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7438" y="359934"/>
            <a:ext cx="1383061" cy="1245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28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0 L 0.60657 -0.1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21" y="-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4.81481E-6 L 0.16763 -0.113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1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1.48148E-6 L 0.3508 -0.3233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2" y="-161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-3.7037E-7 L 0.54552 -0.0810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6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4.07407E-6 L -0.0008 0.110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55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3.7037E-6 L 0.37597 0.2488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98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4.61538E-6 0.100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2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2.96296E-6 L 0.21586 0.1777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5" y="888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-1.11111E-6 L 0.15497 0.0101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2.96296E-6 L -0.00016 0.08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439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3" grpId="0" animBg="1"/>
      <p:bldP spid="73" grpId="1" animBg="1"/>
      <p:bldP spid="74" grpId="0" animBg="1"/>
      <p:bldP spid="74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4.1|1|0.9|1.1|6.7|4|11|3|5.2|1.4|4|1.2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5.2|6.1|7|6.3|2.7|4.5|8|5.5|7|6.8|2.7|10.5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|7.9|3.2|14.6|8.3|5.2|4.4|4.8|3.5|5.1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6|5.8|3.9|3.3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|7|3.6|3.6|2.8|2.9|3.6|5.6|1.9|3.5|4.2|1.1|1.7|0.8|1.2|2.3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8.7|2.7|3.6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0.9|2.6|1.2|2.5|1.4|3.4|0.6|3|9.7|8.4|1|3.3|1.3|0.9|2.3|4.1|2.4|0.9|1|0.9|9.4|3.2|2.8|1.5|0.9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.1|1.8|1.7|2|5.2|2.7|3.2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4.6|4.5|3.8|2.7|5.4|2.6|4.6|2.7|6|8|1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3|7|1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E50DCF-37B0-40E0-8911-A7B4E0A7F4F9}">
  <ds:schemaRefs>
    <ds:schemaRef ds:uri="cee99ee9-287b-4f9a-957c-ba5ae7375c9a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522d4c35-b548-4432-90ae-af4376e1c4b4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2D002A-BB44-448B-8AD8-872C895461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71D8B1-DA7A-4385-B822-2DB5F0295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9093</TotalTime>
  <Words>500</Words>
  <Application>Microsoft Office PowerPoint</Application>
  <PresentationFormat>A4 Paper (210x297 mm)</PresentationFormat>
  <Paragraphs>164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Bariol Bold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James Clegg</cp:lastModifiedBy>
  <cp:revision>146</cp:revision>
  <dcterms:created xsi:type="dcterms:W3CDTF">2019-10-15T10:24:11Z</dcterms:created>
  <dcterms:modified xsi:type="dcterms:W3CDTF">2020-12-04T09:40:28Z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