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86" r:id="rId5"/>
    <p:sldId id="269" r:id="rId6"/>
    <p:sldId id="275" r:id="rId7"/>
    <p:sldId id="278" r:id="rId8"/>
    <p:sldId id="279" r:id="rId9"/>
    <p:sldId id="276" r:id="rId10"/>
    <p:sldId id="270" r:id="rId11"/>
    <p:sldId id="277" r:id="rId12"/>
    <p:sldId id="280" r:id="rId13"/>
    <p:sldId id="281" r:id="rId14"/>
    <p:sldId id="282" r:id="rId15"/>
    <p:sldId id="283" r:id="rId16"/>
    <p:sldId id="259" r:id="rId17"/>
    <p:sldId id="274" r:id="rId18"/>
    <p:sldId id="273" r:id="rId19"/>
    <p:sldId id="272" r:id="rId20"/>
    <p:sldId id="284" r:id="rId21"/>
    <p:sldId id="285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5"/>
    <p:restoredTop sz="94693"/>
  </p:normalViewPr>
  <p:slideViewPr>
    <p:cSldViewPr snapToGrid="0" snapToObjects="1">
      <p:cViewPr varScale="1">
        <p:scale>
          <a:sx n="107" d="100"/>
          <a:sy n="107" d="100"/>
        </p:scale>
        <p:origin x="1260" y="60"/>
      </p:cViewPr>
      <p:guideLst>
        <p:guide orient="horz" pos="1706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247558A4-7E3C-4FC6-AA08-6A59908AE0DB}"/>
    <pc:docChg chg="custSel delSld modSld">
      <pc:chgData name="James Clegg" userId="c6df1435-7a36-4b38-be4d-16e68e91152f" providerId="ADAL" clId="{247558A4-7E3C-4FC6-AA08-6A59908AE0DB}" dt="2020-12-01T14:58:32.523" v="20"/>
      <pc:docMkLst>
        <pc:docMk/>
      </pc:docMkLst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3299310921" sldId="259"/>
        </pc:sldMkLst>
        <pc:picChg chg="del">
          <ac:chgData name="James Clegg" userId="c6df1435-7a36-4b38-be4d-16e68e91152f" providerId="ADAL" clId="{247558A4-7E3C-4FC6-AA08-6A59908AE0DB}" dt="2020-12-01T13:22:33.821" v="12" actId="478"/>
          <ac:picMkLst>
            <pc:docMk/>
            <pc:sldMk cId="3299310921" sldId="259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3631741386" sldId="269"/>
        </pc:sldMkLst>
        <pc:picChg chg="del">
          <ac:chgData name="James Clegg" userId="c6df1435-7a36-4b38-be4d-16e68e91152f" providerId="ADAL" clId="{247558A4-7E3C-4FC6-AA08-6A59908AE0DB}" dt="2020-12-01T13:21:53.145" v="1" actId="478"/>
          <ac:picMkLst>
            <pc:docMk/>
            <pc:sldMk cId="3631741386" sldId="269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2364551025" sldId="270"/>
        </pc:sldMkLst>
        <pc:picChg chg="del">
          <ac:chgData name="James Clegg" userId="c6df1435-7a36-4b38-be4d-16e68e91152f" providerId="ADAL" clId="{247558A4-7E3C-4FC6-AA08-6A59908AE0DB}" dt="2020-12-01T13:22:13.948" v="6" actId="478"/>
          <ac:picMkLst>
            <pc:docMk/>
            <pc:sldMk cId="2364551025" sldId="270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1556696644" sldId="272"/>
        </pc:sldMkLst>
        <pc:picChg chg="del">
          <ac:chgData name="James Clegg" userId="c6df1435-7a36-4b38-be4d-16e68e91152f" providerId="ADAL" clId="{247558A4-7E3C-4FC6-AA08-6A59908AE0DB}" dt="2020-12-01T13:22:44.866" v="15" actId="478"/>
          <ac:picMkLst>
            <pc:docMk/>
            <pc:sldMk cId="1556696644" sldId="272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4171881031" sldId="273"/>
        </pc:sldMkLst>
        <pc:picChg chg="del">
          <ac:chgData name="James Clegg" userId="c6df1435-7a36-4b38-be4d-16e68e91152f" providerId="ADAL" clId="{247558A4-7E3C-4FC6-AA08-6A59908AE0DB}" dt="2020-12-01T13:22:41.073" v="14" actId="478"/>
          <ac:picMkLst>
            <pc:docMk/>
            <pc:sldMk cId="4171881031" sldId="273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1713834177" sldId="274"/>
        </pc:sldMkLst>
        <pc:picChg chg="del">
          <ac:chgData name="James Clegg" userId="c6df1435-7a36-4b38-be4d-16e68e91152f" providerId="ADAL" clId="{247558A4-7E3C-4FC6-AA08-6A59908AE0DB}" dt="2020-12-01T13:22:37.557" v="13" actId="478"/>
          <ac:picMkLst>
            <pc:docMk/>
            <pc:sldMk cId="1713834177" sldId="274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3410157090" sldId="275"/>
        </pc:sldMkLst>
        <pc:picChg chg="del">
          <ac:chgData name="James Clegg" userId="c6df1435-7a36-4b38-be4d-16e68e91152f" providerId="ADAL" clId="{247558A4-7E3C-4FC6-AA08-6A59908AE0DB}" dt="2020-12-01T13:21:57.178" v="2" actId="478"/>
          <ac:picMkLst>
            <pc:docMk/>
            <pc:sldMk cId="3410157090" sldId="275"/>
            <ac:picMk id="3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1851090707" sldId="276"/>
        </pc:sldMkLst>
        <pc:picChg chg="del">
          <ac:chgData name="James Clegg" userId="c6df1435-7a36-4b38-be4d-16e68e91152f" providerId="ADAL" clId="{247558A4-7E3C-4FC6-AA08-6A59908AE0DB}" dt="2020-12-01T13:22:10.464" v="5" actId="478"/>
          <ac:picMkLst>
            <pc:docMk/>
            <pc:sldMk cId="1851090707" sldId="276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3230326031" sldId="277"/>
        </pc:sldMkLst>
        <pc:picChg chg="del">
          <ac:chgData name="James Clegg" userId="c6df1435-7a36-4b38-be4d-16e68e91152f" providerId="ADAL" clId="{247558A4-7E3C-4FC6-AA08-6A59908AE0DB}" dt="2020-12-01T13:22:17.015" v="7" actId="478"/>
          <ac:picMkLst>
            <pc:docMk/>
            <pc:sldMk cId="3230326031" sldId="277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2911466879" sldId="278"/>
        </pc:sldMkLst>
        <pc:picChg chg="del">
          <ac:chgData name="James Clegg" userId="c6df1435-7a36-4b38-be4d-16e68e91152f" providerId="ADAL" clId="{247558A4-7E3C-4FC6-AA08-6A59908AE0DB}" dt="2020-12-01T13:22:00.958" v="3" actId="478"/>
          <ac:picMkLst>
            <pc:docMk/>
            <pc:sldMk cId="2911466879" sldId="278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2965825600" sldId="279"/>
        </pc:sldMkLst>
        <pc:picChg chg="del">
          <ac:chgData name="James Clegg" userId="c6df1435-7a36-4b38-be4d-16e68e91152f" providerId="ADAL" clId="{247558A4-7E3C-4FC6-AA08-6A59908AE0DB}" dt="2020-12-01T13:22:06.442" v="4" actId="478"/>
          <ac:picMkLst>
            <pc:docMk/>
            <pc:sldMk cId="2965825600" sldId="279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1072712593" sldId="280"/>
        </pc:sldMkLst>
        <pc:picChg chg="del">
          <ac:chgData name="James Clegg" userId="c6df1435-7a36-4b38-be4d-16e68e91152f" providerId="ADAL" clId="{247558A4-7E3C-4FC6-AA08-6A59908AE0DB}" dt="2020-12-01T13:22:20.042" v="8" actId="478"/>
          <ac:picMkLst>
            <pc:docMk/>
            <pc:sldMk cId="1072712593" sldId="28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4247471778" sldId="281"/>
        </pc:sldMkLst>
        <pc:picChg chg="del">
          <ac:chgData name="James Clegg" userId="c6df1435-7a36-4b38-be4d-16e68e91152f" providerId="ADAL" clId="{247558A4-7E3C-4FC6-AA08-6A59908AE0DB}" dt="2020-12-01T13:22:23.775" v="9" actId="478"/>
          <ac:picMkLst>
            <pc:docMk/>
            <pc:sldMk cId="4247471778" sldId="281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4050931852" sldId="282"/>
        </pc:sldMkLst>
        <pc:picChg chg="del">
          <ac:chgData name="James Clegg" userId="c6df1435-7a36-4b38-be4d-16e68e91152f" providerId="ADAL" clId="{247558A4-7E3C-4FC6-AA08-6A59908AE0DB}" dt="2020-12-01T13:22:27.180" v="10" actId="478"/>
          <ac:picMkLst>
            <pc:docMk/>
            <pc:sldMk cId="4050931852" sldId="282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484910529" sldId="283"/>
        </pc:sldMkLst>
        <pc:picChg chg="del">
          <ac:chgData name="James Clegg" userId="c6df1435-7a36-4b38-be4d-16e68e91152f" providerId="ADAL" clId="{247558A4-7E3C-4FC6-AA08-6A59908AE0DB}" dt="2020-12-01T13:22:30.862" v="11" actId="478"/>
          <ac:picMkLst>
            <pc:docMk/>
            <pc:sldMk cId="484910529" sldId="283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702601119" sldId="284"/>
        </pc:sldMkLst>
        <pc:picChg chg="del">
          <ac:chgData name="James Clegg" userId="c6df1435-7a36-4b38-be4d-16e68e91152f" providerId="ADAL" clId="{247558A4-7E3C-4FC6-AA08-6A59908AE0DB}" dt="2020-12-01T13:22:48.823" v="16" actId="478"/>
          <ac:picMkLst>
            <pc:docMk/>
            <pc:sldMk cId="702601119" sldId="284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47558A4-7E3C-4FC6-AA08-6A59908AE0DB}" dt="2020-12-01T14:58:32.523" v="20"/>
        <pc:sldMkLst>
          <pc:docMk/>
          <pc:sldMk cId="3236899818" sldId="285"/>
        </pc:sldMkLst>
        <pc:picChg chg="del">
          <ac:chgData name="James Clegg" userId="c6df1435-7a36-4b38-be4d-16e68e91152f" providerId="ADAL" clId="{247558A4-7E3C-4FC6-AA08-6A59908AE0DB}" dt="2020-12-01T13:22:52.162" v="17" actId="478"/>
          <ac:picMkLst>
            <pc:docMk/>
            <pc:sldMk cId="3236899818" sldId="285"/>
            <ac:picMk id="87" creationId="{00000000-0000-0000-0000-000000000000}"/>
          </ac:picMkLst>
        </pc:picChg>
      </pc:sldChg>
      <pc:sldChg chg="modTransition">
        <pc:chgData name="James Clegg" userId="c6df1435-7a36-4b38-be4d-16e68e91152f" providerId="ADAL" clId="{247558A4-7E3C-4FC6-AA08-6A59908AE0DB}" dt="2020-12-01T14:58:32.523" v="20"/>
        <pc:sldMkLst>
          <pc:docMk/>
          <pc:sldMk cId="792752617" sldId="286"/>
        </pc:sldMkLst>
      </pc:sldChg>
      <pc:sldChg chg="del">
        <pc:chgData name="James Clegg" userId="c6df1435-7a36-4b38-be4d-16e68e91152f" providerId="ADAL" clId="{247558A4-7E3C-4FC6-AA08-6A59908AE0DB}" dt="2020-12-01T13:21:40.489" v="0" actId="2696"/>
        <pc:sldMkLst>
          <pc:docMk/>
          <pc:sldMk cId="984123633" sldId="286"/>
        </pc:sldMkLst>
      </pc:sldChg>
      <pc:sldChg chg="del modTransition">
        <pc:chgData name="James Clegg" userId="c6df1435-7a36-4b38-be4d-16e68e91152f" providerId="ADAL" clId="{247558A4-7E3C-4FC6-AA08-6A59908AE0DB}" dt="2020-12-01T14:58:26.060" v="19" actId="2696"/>
        <pc:sldMkLst>
          <pc:docMk/>
          <pc:sldMk cId="420441005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9.jpeg"/><Relationship Id="rId4" Type="http://schemas.openxmlformats.org/officeDocument/2006/relationships/image" Target="../media/image20.png"/><Relationship Id="rId9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00.png"/><Relationship Id="rId4" Type="http://schemas.openxmlformats.org/officeDocument/2006/relationships/image" Target="../media/image20.png"/><Relationship Id="rId9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png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11" Type="http://schemas.openxmlformats.org/officeDocument/2006/relationships/image" Target="../media/image260.png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10" Type="http://schemas.openxmlformats.org/officeDocument/2006/relationships/image" Target="../media/image250.png"/><Relationship Id="rId4" Type="http://schemas.openxmlformats.org/officeDocument/2006/relationships/image" Target="../media/image23.png"/><Relationship Id="rId9" Type="http://schemas.openxmlformats.org/officeDocument/2006/relationships/image" Target="../media/image240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0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4BA4F-0784-4D99-9842-0F1FCABC0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80" y="1196419"/>
            <a:ext cx="7864522" cy="228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7E33D0-A7EA-400B-9C5A-06FC8ACC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254988" y="4199364"/>
            <a:ext cx="1101850" cy="10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14F1727-BB9D-4A60-853C-8CD0EBD9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521331" y="3482882"/>
            <a:ext cx="1023485" cy="9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E38276-7FD4-4B4F-AEFC-6B33012E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020999" y="4402493"/>
            <a:ext cx="1064394" cy="10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CA9EBE2-3945-4EFF-8C1F-5B0A2E56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321020" y="2995922"/>
            <a:ext cx="1023485" cy="9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3C3339-ACFA-4F0B-AD75-819B890389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9478" y="2573085"/>
            <a:ext cx="1523466" cy="14488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93FA396-FEF1-4C83-90F9-FD26EB0B083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1769" y="3874115"/>
            <a:ext cx="1504929" cy="143118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B4E2033-B41A-4575-99C0-3396B65E81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7610" y="3262035"/>
            <a:ext cx="1372492" cy="13052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933242-C6C6-4125-8F5E-3E3D212D1D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8852" y="3686902"/>
            <a:ext cx="1504929" cy="14311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D63CF6-C13D-4FF0-8894-A8D13AB8C3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87749" y="2407726"/>
            <a:ext cx="1364167" cy="129731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F6899A3-0E3B-4FF8-BDB7-314E0009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311931" y="2891652"/>
            <a:ext cx="1101850" cy="10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28CABEBA-3682-49A6-B41C-0226F208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153040" y="3415607"/>
            <a:ext cx="1023485" cy="9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985B2A-BC4B-4AD7-B8D3-B06AA8B1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898628" y="4537059"/>
            <a:ext cx="1064394" cy="10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5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7381" y="728111"/>
            <a:ext cx="9105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She puts her snowflakes into groups of 4 and has 2 left over.</a:t>
            </a:r>
          </a:p>
          <a:p>
            <a:pPr algn="ctr"/>
            <a:r>
              <a:rPr lang="en-GB" sz="2800" dirty="0"/>
              <a:t>She puts them into groups of 3 and has no snowflakes </a:t>
            </a:r>
          </a:p>
          <a:p>
            <a:pPr algn="ctr"/>
            <a:r>
              <a:rPr lang="en-GB" sz="2800" dirty="0"/>
              <a:t>left over.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How many snowflakes could Alex have made?</a:t>
            </a:r>
          </a:p>
        </p:txBody>
      </p:sp>
      <p:pic>
        <p:nvPicPr>
          <p:cNvPr id="16" name="Picture 1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608823" y="2203679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4673553" y="2738422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977297" y="2777186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3515517" y="2766816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3991478" y="2254263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438049" y="2244064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3438049" y="2254263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653593" y="2768460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2191813" y="2758090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2667774" y="2245537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114345" y="2235338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2114345" y="2245537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609474" y="2424725"/>
            <a:ext cx="102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419217" y="2444715"/>
            <a:ext cx="648810" cy="627091"/>
          </a:xfrm>
          <a:prstGeom prst="plus">
            <a:avLst>
              <a:gd name="adj" fmla="val 390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344584" y="2758261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882804" y="2747891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1358765" y="2235338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805336" y="2225139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805336" y="2235338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47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 animBg="1"/>
      <p:bldP spid="39" grpId="0"/>
      <p:bldP spid="40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7381" y="728111"/>
            <a:ext cx="9105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She puts her snowflakes into groups of 4 and has 2 left over.</a:t>
            </a:r>
          </a:p>
          <a:p>
            <a:pPr algn="ctr"/>
            <a:r>
              <a:rPr lang="en-GB" sz="2800" dirty="0"/>
              <a:t>She puts them into groups of 3 and has no snowflakes </a:t>
            </a:r>
          </a:p>
          <a:p>
            <a:pPr algn="ctr"/>
            <a:r>
              <a:rPr lang="en-GB" sz="2800" dirty="0"/>
              <a:t>left over.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How many snowflakes could Alex have made?</a:t>
            </a:r>
          </a:p>
        </p:txBody>
      </p:sp>
      <p:pic>
        <p:nvPicPr>
          <p:cNvPr id="16" name="Picture 1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083500" y="2321636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6148230" y="2856379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451974" y="2895143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4990194" y="2884773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5466155" y="2372220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912726" y="2362021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4912726" y="2372220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128270" y="2886417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3666490" y="2876047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4142451" y="2363494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589022" y="2353295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3589022" y="2363494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915663" y="2550431"/>
            <a:ext cx="102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18</a:t>
            </a:r>
          </a:p>
        </p:txBody>
      </p:sp>
      <p:pic>
        <p:nvPicPr>
          <p:cNvPr id="20" name="Picture 1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819261" y="2876218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2357481" y="2865848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2833442" y="2353295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280013" y="2343096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2280013" y="2353295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482682" y="2878178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1020902" y="2867808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1496863" y="2355255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943434" y="2345056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943434" y="2355255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639339" y="2588569"/>
            <a:ext cx="381551" cy="716951"/>
          </a:xfrm>
          <a:prstGeom prst="corner">
            <a:avLst>
              <a:gd name="adj1" fmla="val 38317"/>
              <a:gd name="adj2" fmla="val 3932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109341" y="3875547"/>
            <a:ext cx="7606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Alex could have made 6 or 18 snowflakes.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9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 animBg="1"/>
      <p:bldP spid="39" grpId="0"/>
      <p:bldP spid="29" grpId="0" animBg="1"/>
      <p:bldP spid="41" grpId="0" animBg="1"/>
      <p:bldP spid="4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7381" y="728111"/>
            <a:ext cx="9105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She puts her snowflakes into groups of 4 and has 2 left over.</a:t>
            </a:r>
          </a:p>
          <a:p>
            <a:pPr algn="ctr"/>
            <a:r>
              <a:rPr lang="en-GB" sz="2800" dirty="0"/>
              <a:t>She puts them into groups of 3 and has no snowflakes </a:t>
            </a:r>
          </a:p>
          <a:p>
            <a:pPr algn="ctr"/>
            <a:r>
              <a:rPr lang="en-GB" sz="2800" dirty="0"/>
              <a:t>left over.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pic>
        <p:nvPicPr>
          <p:cNvPr id="16" name="Picture 1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083500" y="2321636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6148230" y="2856379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451974" y="2895143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4990194" y="2884773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5466155" y="2372220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912726" y="2362021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4912726" y="2372220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128270" y="2886417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3666490" y="2876047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4142451" y="2363494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589022" y="2353295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3589022" y="2363494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819261" y="2876218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2357481" y="2865848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2833442" y="2353295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280013" y="2343096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2280013" y="2353295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482682" y="2878178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1020902" y="2867808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1496863" y="2355255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943434" y="2345056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943434" y="2355255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109341" y="3875547"/>
            <a:ext cx="7606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Alex could have made 6 or 18 snowflakes.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7623C649-BA4A-4DE4-A77F-044F9996686A}"/>
              </a:ext>
            </a:extLst>
          </p:cNvPr>
          <p:cNvSpPr/>
          <p:nvPr/>
        </p:nvSpPr>
        <p:spPr>
          <a:xfrm>
            <a:off x="2132143" y="4547607"/>
            <a:ext cx="4909360" cy="601306"/>
          </a:xfrm>
          <a:prstGeom prst="wedgeRoundRectCallout">
            <a:avLst>
              <a:gd name="adj1" fmla="val -54214"/>
              <a:gd name="adj2" fmla="val 26795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600" dirty="0"/>
              <a:t>I think the next amount will be 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8A9B5-FDFB-4452-B413-160FE19A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29" y="4289664"/>
            <a:ext cx="1383762" cy="955602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15594E3-24AD-4AD9-A666-2579C75AE7C7}"/>
              </a:ext>
            </a:extLst>
          </p:cNvPr>
          <p:cNvSpPr/>
          <p:nvPr/>
        </p:nvSpPr>
        <p:spPr>
          <a:xfrm>
            <a:off x="6805889" y="1724496"/>
            <a:ext cx="2581087" cy="2151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000" dirty="0"/>
              <a:t>Why do you think Alex predicted 30? </a:t>
            </a:r>
          </a:p>
          <a:p>
            <a:pPr algn="ctr"/>
            <a:r>
              <a:rPr lang="en-GB" sz="2000" dirty="0"/>
              <a:t>Is Alex correct?</a:t>
            </a:r>
          </a:p>
          <a:p>
            <a:pPr algn="ctr"/>
            <a:r>
              <a:rPr lang="en-GB" sz="2000" dirty="0"/>
              <a:t>Can you predict the fourth number in the pattern?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91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81" y="512444"/>
            <a:ext cx="682712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Rosie, Ron and Amir are catching snowflakes. </a:t>
            </a:r>
          </a:p>
          <a:p>
            <a:r>
              <a:rPr lang="en-GB" sz="2800" dirty="0"/>
              <a:t>Altogether they catch 24 snowflakes.</a:t>
            </a:r>
          </a:p>
          <a:p>
            <a:r>
              <a:rPr lang="en-GB" sz="2800" dirty="0"/>
              <a:t>Each child catches one more snowflake </a:t>
            </a:r>
          </a:p>
          <a:p>
            <a:r>
              <a:rPr lang="en-GB" sz="2800" dirty="0"/>
              <a:t>than the child before.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5805" y="2332224"/>
            <a:ext cx="1423545" cy="1703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2455" y="2332224"/>
            <a:ext cx="1389408" cy="176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6" y="2767252"/>
            <a:ext cx="1395823" cy="1533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42" y="209408"/>
            <a:ext cx="2221106" cy="22619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4581" y="2466273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27425" y="260896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" name="Rectangle 2"/>
          <p:cNvSpPr/>
          <p:nvPr/>
        </p:nvSpPr>
        <p:spPr>
          <a:xfrm>
            <a:off x="673951" y="4530359"/>
            <a:ext cx="6494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How many snowflakes did they each catch?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3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81" y="512444"/>
            <a:ext cx="6494791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Altogether they catch 24 snowflakes.</a:t>
            </a:r>
          </a:p>
          <a:p>
            <a:r>
              <a:rPr lang="en-GB" sz="2800" dirty="0"/>
              <a:t>Each child catches one more snowflake </a:t>
            </a:r>
          </a:p>
          <a:p>
            <a:r>
              <a:rPr lang="en-GB" sz="2800" dirty="0"/>
              <a:t>than the child before.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How many snowflakes did they each catch?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1305" y="1675056"/>
            <a:ext cx="1281113" cy="1532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1087" y="1745203"/>
            <a:ext cx="1250392" cy="158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1" y="1827674"/>
            <a:ext cx="1256165" cy="1380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42" y="209408"/>
            <a:ext cx="2221106" cy="2261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51604" y="3013715"/>
                <a:ext cx="2489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24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604" y="3013715"/>
                <a:ext cx="2489604" cy="523220"/>
              </a:xfrm>
              <a:prstGeom prst="rect">
                <a:avLst/>
              </a:prstGeom>
              <a:blipFill>
                <a:blip r:embed="rId9"/>
                <a:stretch>
                  <a:fillRect l="-514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544467" y="1815485"/>
            <a:ext cx="560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7                    8                      9</a:t>
            </a:r>
          </a:p>
        </p:txBody>
      </p:sp>
      <p:pic>
        <p:nvPicPr>
          <p:cNvPr id="39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122431" y="2410153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400014" y="2995968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402084" y="2407596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127759" y="2995864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405782" y="3599741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400014" y="4219808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131457" y="3599637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168056" y="4219704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461118" y="2378666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461118" y="2966934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186793" y="2378562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188863" y="2966830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466886" y="3570707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461118" y="4190774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192561" y="3570603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229160" y="4190670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561266" y="2378458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561266" y="2966726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286941" y="2378354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289011" y="2966622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567034" y="3570499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561266" y="4190566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292709" y="3570395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29308" y="4190462"/>
            <a:ext cx="756000" cy="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8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4.81481E-6 L 0.49407 -0.0863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96" y="-4329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81" y="512444"/>
            <a:ext cx="6494791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Altogether they catch 24 snowflakes.</a:t>
            </a:r>
          </a:p>
          <a:p>
            <a:r>
              <a:rPr lang="en-GB" sz="2800" dirty="0"/>
              <a:t>Each child catches one more snowflake </a:t>
            </a:r>
          </a:p>
          <a:p>
            <a:r>
              <a:rPr lang="en-GB" sz="2800" dirty="0"/>
              <a:t>than the child before.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How many snowflakes did they each catch?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168" y="3680723"/>
            <a:ext cx="955249" cy="1142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168" y="2767593"/>
            <a:ext cx="932342" cy="1181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7" y="1845318"/>
            <a:ext cx="936647" cy="1029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42" y="209408"/>
            <a:ext cx="2221106" cy="2261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67710" y="2101202"/>
            <a:ext cx="1796874" cy="498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7"/>
          <p:cNvSpPr/>
          <p:nvPr/>
        </p:nvSpPr>
        <p:spPr>
          <a:xfrm>
            <a:off x="1567710" y="3068232"/>
            <a:ext cx="2143238" cy="498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78438" y="3064293"/>
            <a:ext cx="0" cy="50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67710" y="4018739"/>
            <a:ext cx="2503456" cy="498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378438" y="4012151"/>
            <a:ext cx="0" cy="50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24803" y="4012151"/>
            <a:ext cx="0" cy="50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9352" y="3078520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8336" y="4037289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9070" y="4037289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371538" y="1886683"/>
            <a:ext cx="0" cy="168161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718865" y="2838707"/>
            <a:ext cx="0" cy="168161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>
            <a:off x="4282265" y="2064327"/>
            <a:ext cx="356937" cy="2434312"/>
          </a:xfrm>
          <a:prstGeom prst="rightBrace">
            <a:avLst>
              <a:gd name="adj1" fmla="val 8333"/>
              <a:gd name="adj2" fmla="val 5056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747098" y="3050360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92423" y="2874370"/>
                <a:ext cx="2489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24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21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423" y="2874370"/>
                <a:ext cx="2489604" cy="523220"/>
              </a:xfrm>
              <a:prstGeom prst="rect">
                <a:avLst/>
              </a:prstGeom>
              <a:blipFill>
                <a:blip r:embed="rId9"/>
                <a:stretch>
                  <a:fillRect l="-514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92423" y="3455916"/>
                <a:ext cx="2489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21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423" y="3455916"/>
                <a:ext cx="2489604" cy="523220"/>
              </a:xfrm>
              <a:prstGeom prst="rect">
                <a:avLst/>
              </a:prstGeom>
              <a:blipFill>
                <a:blip r:embed="rId10"/>
                <a:stretch>
                  <a:fillRect l="-514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282108" y="4037289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16022" y="2116506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2108" y="3078520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71703" y="2012433"/>
            <a:ext cx="23829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7 </a:t>
            </a:r>
          </a:p>
          <a:p>
            <a:pPr algn="l"/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8 </a:t>
            </a:r>
          </a:p>
          <a:p>
            <a:pPr algn="l"/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8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20" grpId="0"/>
      <p:bldP spid="21" grpId="0"/>
      <p:bldP spid="22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385" y="512444"/>
            <a:ext cx="6494791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Each child catches one more snowflake </a:t>
            </a:r>
          </a:p>
          <a:p>
            <a:r>
              <a:rPr lang="en-GB" sz="2800" dirty="0"/>
              <a:t>than the child before.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How many snowflakes did they each catch?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5805" y="1800992"/>
            <a:ext cx="1423545" cy="1703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2455" y="1800992"/>
            <a:ext cx="1389408" cy="176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6" y="2236020"/>
            <a:ext cx="1395823" cy="1533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42" y="209408"/>
            <a:ext cx="2221106" cy="2261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0804" y="2901196"/>
            <a:ext cx="4349386" cy="10556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if there were 39 snowflakes?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6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6D8137-83B2-48D8-ACFE-22C2F7C5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702" y="1593158"/>
            <a:ext cx="1495958" cy="1784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9391A-699B-46BE-B7DD-6DBED421E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323" y="1788541"/>
            <a:ext cx="1495958" cy="1838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49AEE9-BFA4-4679-AB48-41608E1FB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83" y="2927196"/>
            <a:ext cx="1495958" cy="1844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DDD11B-0AB8-493E-9975-8A7D706C4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952" y="3752791"/>
            <a:ext cx="1495958" cy="1643541"/>
          </a:xfrm>
          <a:prstGeom prst="rect">
            <a:avLst/>
          </a:prstGeom>
        </p:spPr>
      </p:pic>
      <p:pic>
        <p:nvPicPr>
          <p:cNvPr id="14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232D0895-9754-4E07-84C6-71916AFBE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2191973" y="7250010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FBB1608F-2694-47BB-9B3E-4349E05B6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154672" y="7193671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DC12AE0-6831-4E79-B9D5-BA471F60B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401003" y="6858000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0CAD3CAD-B4BE-4A15-95EA-CBBC1C4DF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4549317" y="7250752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EAC97456-46EB-4CDC-94AE-08910B1D4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554665" y="7366910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F732842A-8FA1-4D84-AB15-A634A936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2800996" y="6980659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FE13755F-AFCC-4631-A5A7-ACA060F81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6810797" y="7353989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6A9E1BC7-671B-4E10-9EF6-B28DAF847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933087" y="7366910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CB027F1C-9765-4378-9F26-B9EBD1136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5179418" y="6980659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F3B69894-EBFD-45F5-947C-916F689C9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9176155" y="7112223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58E40916-A439-4ED3-90DC-6990AB762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7915889" y="7366910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FB98D830-408A-4294-9CA1-7898E7A5A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7538297" y="6926898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CD1545EC-619F-477C-AB2F-D6B4AD574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5858862" y="6858000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C969D25A-3864-4268-A329-8AD4A1D27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3499983" y="6837535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C669D3B0-C338-4C26-BBAC-EE172F26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4186473" y="6804596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375AD41B-9B39-48D8-BEC0-B9846ED4C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1710450" y="6853029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4003205E-50E4-4E42-80C4-DBA6F4610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8228382" y="6804596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0B72A146-56E6-4104-BA6E-803EDAC1C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671710" y="6812082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9A2409C-2B06-4F95-A6D9-49C4022ABC7F}"/>
              </a:ext>
            </a:extLst>
          </p:cNvPr>
          <p:cNvSpPr/>
          <p:nvPr/>
        </p:nvSpPr>
        <p:spPr>
          <a:xfrm>
            <a:off x="632384" y="512444"/>
            <a:ext cx="8717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The children are counting the number of snowflakes.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7069DF-BE66-4341-ACDA-2ABA5DCF3029}"/>
              </a:ext>
            </a:extLst>
          </p:cNvPr>
          <p:cNvSpPr/>
          <p:nvPr/>
        </p:nvSpPr>
        <p:spPr>
          <a:xfrm>
            <a:off x="718643" y="1016117"/>
            <a:ext cx="8717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How many snowflakes could there be?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A19D71E-B586-4249-A4CA-1062FBA5E2DF}"/>
              </a:ext>
            </a:extLst>
          </p:cNvPr>
          <p:cNvSpPr/>
          <p:nvPr/>
        </p:nvSpPr>
        <p:spPr>
          <a:xfrm>
            <a:off x="632384" y="1769603"/>
            <a:ext cx="3164764" cy="919401"/>
          </a:xfrm>
          <a:prstGeom prst="wedgeRoundRectCallout">
            <a:avLst>
              <a:gd name="adj1" fmla="val 58382"/>
              <a:gd name="adj2" fmla="val 33989"/>
              <a:gd name="adj3" fmla="val 16667"/>
            </a:avLst>
          </a:prstGeom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There were less than 100 snowflakes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4E13F11C-A769-4C9B-93CD-ED4DEF693FE9}"/>
              </a:ext>
            </a:extLst>
          </p:cNvPr>
          <p:cNvSpPr/>
          <p:nvPr/>
        </p:nvSpPr>
        <p:spPr>
          <a:xfrm>
            <a:off x="5089328" y="1703591"/>
            <a:ext cx="3164764" cy="919401"/>
          </a:xfrm>
          <a:prstGeom prst="wedgeRoundRectCallout">
            <a:avLst>
              <a:gd name="adj1" fmla="val 49474"/>
              <a:gd name="adj2" fmla="val 65483"/>
              <a:gd name="adj3" fmla="val 16667"/>
            </a:avLst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total is in the 6 times-table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3E48973B-070C-4C66-A970-24D861AF93CC}"/>
              </a:ext>
            </a:extLst>
          </p:cNvPr>
          <p:cNvSpPr/>
          <p:nvPr/>
        </p:nvSpPr>
        <p:spPr>
          <a:xfrm>
            <a:off x="2649934" y="3272036"/>
            <a:ext cx="3164764" cy="919401"/>
          </a:xfrm>
          <a:prstGeom prst="wedgeRoundRectCallout">
            <a:avLst>
              <a:gd name="adj1" fmla="val -59116"/>
              <a:gd name="adj2" fmla="val 1665"/>
              <a:gd name="adj3" fmla="val 16667"/>
            </a:avLst>
          </a:prstGeom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There were an even number of snowflakes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7BB4C75C-BBE2-4B59-AAE5-752356D7319F}"/>
              </a:ext>
            </a:extLst>
          </p:cNvPr>
          <p:cNvSpPr/>
          <p:nvPr/>
        </p:nvSpPr>
        <p:spPr>
          <a:xfrm>
            <a:off x="3951465" y="4335371"/>
            <a:ext cx="3164764" cy="919401"/>
          </a:xfrm>
          <a:prstGeom prst="wedgeRoundRectCallout">
            <a:avLst>
              <a:gd name="adj1" fmla="val 62235"/>
              <a:gd name="adj2" fmla="val -18226"/>
              <a:gd name="adj3" fmla="val 16667"/>
            </a:avLst>
          </a:prstGeom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total is 1 more than a multiple of 5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A4B2B81-BCD9-459A-85F9-ADBEC97DE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2577" y="3096647"/>
            <a:ext cx="747045" cy="74704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E4C1BBB-DE42-4D83-9477-7C9CFABCCABF}"/>
              </a:ext>
            </a:extLst>
          </p:cNvPr>
          <p:cNvSpPr txBox="1"/>
          <p:nvPr/>
        </p:nvSpPr>
        <p:spPr>
          <a:xfrm>
            <a:off x="6015421" y="323933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6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6D8137-83B2-48D8-ACFE-22C2F7C5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4808" y="1116024"/>
            <a:ext cx="1495958" cy="1784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9391A-699B-46BE-B7DD-6DBED421E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5313" y="2047494"/>
            <a:ext cx="1495958" cy="1838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49AEE9-BFA4-4679-AB48-41608E1FB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13" y="2862672"/>
            <a:ext cx="1495958" cy="1844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DDD11B-0AB8-493E-9975-8A7D706C4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2087" y="3847819"/>
            <a:ext cx="1495958" cy="164354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C7069DF-BE66-4341-ACDA-2ABA5DCF3029}"/>
              </a:ext>
            </a:extLst>
          </p:cNvPr>
          <p:cNvSpPr/>
          <p:nvPr/>
        </p:nvSpPr>
        <p:spPr>
          <a:xfrm>
            <a:off x="-774877" y="697948"/>
            <a:ext cx="8717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How many snowflakes could there be?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A19D71E-B586-4249-A4CA-1062FBA5E2DF}"/>
              </a:ext>
            </a:extLst>
          </p:cNvPr>
          <p:cNvSpPr/>
          <p:nvPr/>
        </p:nvSpPr>
        <p:spPr>
          <a:xfrm>
            <a:off x="1732282" y="1455517"/>
            <a:ext cx="3164764" cy="864000"/>
          </a:xfrm>
          <a:prstGeom prst="wedgeRoundRectCallout">
            <a:avLst>
              <a:gd name="adj1" fmla="val -54542"/>
              <a:gd name="adj2" fmla="val 29016"/>
              <a:gd name="adj3" fmla="val 16667"/>
            </a:avLst>
          </a:prstGeom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There were less than 100 snowflakes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4E13F11C-A769-4C9B-93CD-ED4DEF693FE9}"/>
              </a:ext>
            </a:extLst>
          </p:cNvPr>
          <p:cNvSpPr/>
          <p:nvPr/>
        </p:nvSpPr>
        <p:spPr>
          <a:xfrm>
            <a:off x="1732282" y="2427292"/>
            <a:ext cx="3164764" cy="919401"/>
          </a:xfrm>
          <a:prstGeom prst="wedgeRoundRectCallout">
            <a:avLst>
              <a:gd name="adj1" fmla="val -54060"/>
              <a:gd name="adj2" fmla="val 20728"/>
              <a:gd name="adj3" fmla="val 16667"/>
            </a:avLst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total is in the 6 times-table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3E48973B-070C-4C66-A970-24D861AF93CC}"/>
              </a:ext>
            </a:extLst>
          </p:cNvPr>
          <p:cNvSpPr/>
          <p:nvPr/>
        </p:nvSpPr>
        <p:spPr>
          <a:xfrm>
            <a:off x="1732282" y="3399067"/>
            <a:ext cx="3164764" cy="864000"/>
          </a:xfrm>
          <a:prstGeom prst="wedgeRoundRectCallout">
            <a:avLst>
              <a:gd name="adj1" fmla="val -54300"/>
              <a:gd name="adj2" fmla="val 5193"/>
              <a:gd name="adj3" fmla="val 16667"/>
            </a:avLst>
          </a:prstGeom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There were an even number of snowflakes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7BB4C75C-BBE2-4B59-AAE5-752356D7319F}"/>
              </a:ext>
            </a:extLst>
          </p:cNvPr>
          <p:cNvSpPr/>
          <p:nvPr/>
        </p:nvSpPr>
        <p:spPr>
          <a:xfrm>
            <a:off x="1732282" y="4370843"/>
            <a:ext cx="3164764" cy="864000"/>
          </a:xfrm>
          <a:prstGeom prst="wedgeRoundRectCallout">
            <a:avLst>
              <a:gd name="adj1" fmla="val -54782"/>
              <a:gd name="adj2" fmla="val 2059"/>
              <a:gd name="adj3" fmla="val 16667"/>
            </a:avLst>
          </a:prstGeom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total is 1 more than a multiple of 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B3E99D2-16BF-4694-9D94-C883455BE43B}"/>
              </a:ext>
            </a:extLst>
          </p:cNvPr>
          <p:cNvSpPr/>
          <p:nvPr/>
        </p:nvSpPr>
        <p:spPr>
          <a:xfrm>
            <a:off x="5982792" y="504824"/>
            <a:ext cx="23674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6</a:t>
            </a:r>
          </a:p>
          <a:p>
            <a:pPr algn="ctr"/>
            <a:r>
              <a:rPr lang="en-GB" sz="2000" dirty="0"/>
              <a:t>12</a:t>
            </a:r>
          </a:p>
          <a:p>
            <a:pPr algn="ctr"/>
            <a:r>
              <a:rPr lang="en-GB" sz="2000" dirty="0"/>
              <a:t>18</a:t>
            </a:r>
          </a:p>
          <a:p>
            <a:pPr algn="ctr"/>
            <a:r>
              <a:rPr lang="en-GB" sz="2000" dirty="0"/>
              <a:t>24</a:t>
            </a:r>
          </a:p>
          <a:p>
            <a:pPr algn="ctr"/>
            <a:r>
              <a:rPr lang="en-GB" sz="2000" dirty="0"/>
              <a:t>30</a:t>
            </a:r>
          </a:p>
          <a:p>
            <a:pPr algn="ctr"/>
            <a:r>
              <a:rPr lang="en-GB" sz="2000" dirty="0"/>
              <a:t>36</a:t>
            </a:r>
          </a:p>
          <a:p>
            <a:pPr algn="ctr"/>
            <a:r>
              <a:rPr lang="en-GB" sz="2000" dirty="0"/>
              <a:t>42</a:t>
            </a:r>
          </a:p>
          <a:p>
            <a:pPr algn="ctr"/>
            <a:r>
              <a:rPr lang="en-GB" sz="2000" dirty="0"/>
              <a:t>48</a:t>
            </a:r>
          </a:p>
          <a:p>
            <a:pPr algn="ctr"/>
            <a:r>
              <a:rPr lang="en-GB" sz="2000" dirty="0"/>
              <a:t>54</a:t>
            </a:r>
          </a:p>
          <a:p>
            <a:pPr algn="ctr"/>
            <a:r>
              <a:rPr lang="en-GB" sz="2000" dirty="0"/>
              <a:t>60</a:t>
            </a:r>
          </a:p>
          <a:p>
            <a:pPr algn="ctr"/>
            <a:r>
              <a:rPr lang="en-GB" sz="2000" dirty="0"/>
              <a:t>66</a:t>
            </a:r>
          </a:p>
          <a:p>
            <a:pPr algn="ctr"/>
            <a:r>
              <a:rPr lang="en-GB" sz="2000" dirty="0"/>
              <a:t>72</a:t>
            </a:r>
          </a:p>
          <a:p>
            <a:pPr algn="ctr"/>
            <a:r>
              <a:rPr lang="en-GB" sz="2000" dirty="0"/>
              <a:t>78</a:t>
            </a:r>
          </a:p>
          <a:p>
            <a:pPr algn="ctr"/>
            <a:r>
              <a:rPr lang="en-GB" sz="2000" dirty="0"/>
              <a:t>84</a:t>
            </a:r>
          </a:p>
          <a:p>
            <a:pPr algn="ctr"/>
            <a:r>
              <a:rPr lang="en-GB" sz="2000" dirty="0"/>
              <a:t>90</a:t>
            </a:r>
          </a:p>
          <a:p>
            <a:pPr algn="ctr"/>
            <a:r>
              <a:rPr lang="en-GB" sz="2000" dirty="0"/>
              <a:t>96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DD8F48-3A49-4BB3-8C53-3B8E89D3983C}"/>
              </a:ext>
            </a:extLst>
          </p:cNvPr>
          <p:cNvSpPr/>
          <p:nvPr/>
        </p:nvSpPr>
        <p:spPr>
          <a:xfrm>
            <a:off x="8575307" y="504824"/>
            <a:ext cx="1057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A8CB494-0A97-404D-AC23-83AD27B03DDD}"/>
                  </a:ext>
                </a:extLst>
              </p:cNvPr>
              <p:cNvSpPr/>
              <p:nvPr/>
            </p:nvSpPr>
            <p:spPr>
              <a:xfrm>
                <a:off x="7488411" y="514687"/>
                <a:ext cx="13159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5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5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A8CB494-0A97-404D-AC23-83AD27B03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411" y="514687"/>
                <a:ext cx="1315905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8B05D9F-3097-42A2-9773-F238B7A6F3A4}"/>
                  </a:ext>
                </a:extLst>
              </p:cNvPr>
              <p:cNvSpPr/>
              <p:nvPr/>
            </p:nvSpPr>
            <p:spPr>
              <a:xfrm>
                <a:off x="7479231" y="819276"/>
                <a:ext cx="13159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5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6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8B05D9F-3097-42A2-9773-F238B7A6F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231" y="819276"/>
                <a:ext cx="1315905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639A684-C0A9-4311-B324-A576B1DE27DA}"/>
                  </a:ext>
                </a:extLst>
              </p:cNvPr>
              <p:cNvSpPr/>
              <p:nvPr/>
            </p:nvSpPr>
            <p:spPr>
              <a:xfrm>
                <a:off x="7550964" y="514687"/>
                <a:ext cx="13159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5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2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639A684-C0A9-4311-B324-A576B1DE2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964" y="514687"/>
                <a:ext cx="1315905" cy="400110"/>
              </a:xfrm>
              <a:prstGeom prst="rect">
                <a:avLst/>
              </a:prstGeom>
              <a:blipFill>
                <a:blip r:embed="rId11"/>
                <a:stretch>
                  <a:fillRect l="-4630" t="-7576" r="-3704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B4B21F7-282F-48EE-B4C9-AD2BE5D4C803}"/>
                  </a:ext>
                </a:extLst>
              </p:cNvPr>
              <p:cNvSpPr/>
              <p:nvPr/>
            </p:nvSpPr>
            <p:spPr>
              <a:xfrm>
                <a:off x="7383486" y="819276"/>
                <a:ext cx="151066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10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11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B4B21F7-282F-48EE-B4C9-AD2BE5D4C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86" y="819276"/>
                <a:ext cx="1510662" cy="400110"/>
              </a:xfrm>
              <a:prstGeom prst="rect">
                <a:avLst/>
              </a:prstGeom>
              <a:blipFill>
                <a:blip r:embed="rId12"/>
                <a:stretch>
                  <a:fillRect l="-1613" t="-7576" r="-1613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4A2B1014-F91F-4CAB-A6AC-5796BCADC53A}"/>
              </a:ext>
            </a:extLst>
          </p:cNvPr>
          <p:cNvSpPr/>
          <p:nvPr/>
        </p:nvSpPr>
        <p:spPr>
          <a:xfrm>
            <a:off x="8563743" y="809413"/>
            <a:ext cx="1057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7531193-88A5-4E36-A270-E25443F68B54}"/>
                  </a:ext>
                </a:extLst>
              </p:cNvPr>
              <p:cNvSpPr/>
              <p:nvPr/>
            </p:nvSpPr>
            <p:spPr>
              <a:xfrm>
                <a:off x="7550965" y="514687"/>
                <a:ext cx="13159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5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3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15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7531193-88A5-4E36-A270-E25443F68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965" y="514687"/>
                <a:ext cx="1315905" cy="400110"/>
              </a:xfrm>
              <a:prstGeom prst="rect">
                <a:avLst/>
              </a:prstGeom>
              <a:blipFill>
                <a:blip r:embed="rId13"/>
                <a:stretch>
                  <a:fillRect l="-4630" t="-7576" r="-3704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F8A86F3-662E-4B37-AB63-0CFD65FE44AD}"/>
                  </a:ext>
                </a:extLst>
              </p:cNvPr>
              <p:cNvSpPr/>
              <p:nvPr/>
            </p:nvSpPr>
            <p:spPr>
              <a:xfrm>
                <a:off x="7391641" y="819276"/>
                <a:ext cx="151066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15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16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F8A86F3-662E-4B37-AB63-0CFD65FE4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641" y="819276"/>
                <a:ext cx="1510662" cy="400110"/>
              </a:xfrm>
              <a:prstGeom prst="rect">
                <a:avLst/>
              </a:prstGeom>
              <a:blipFill>
                <a:blip r:embed="rId14"/>
                <a:stretch>
                  <a:fillRect l="-2024" t="-7576" r="-161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1D9411D-13F3-4EBD-8316-8C5A83E95A07}"/>
                  </a:ext>
                </a:extLst>
              </p:cNvPr>
              <p:cNvSpPr/>
              <p:nvPr/>
            </p:nvSpPr>
            <p:spPr>
              <a:xfrm>
                <a:off x="7550965" y="514687"/>
                <a:ext cx="13159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5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4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20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1D9411D-13F3-4EBD-8316-8C5A83E95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965" y="514687"/>
                <a:ext cx="1315905" cy="400110"/>
              </a:xfrm>
              <a:prstGeom prst="rect">
                <a:avLst/>
              </a:prstGeom>
              <a:blipFill>
                <a:blip r:embed="rId15"/>
                <a:stretch>
                  <a:fillRect l="-4630" t="-7576" r="-3704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623B0B4-947D-4465-9C12-0341FFCBC3C5}"/>
                  </a:ext>
                </a:extLst>
              </p:cNvPr>
              <p:cNvSpPr/>
              <p:nvPr/>
            </p:nvSpPr>
            <p:spPr>
              <a:xfrm>
                <a:off x="7400420" y="819276"/>
                <a:ext cx="151066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20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21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623B0B4-947D-4465-9C12-0341FFCBC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420" y="819276"/>
                <a:ext cx="1510662" cy="400110"/>
              </a:xfrm>
              <a:prstGeom prst="rect">
                <a:avLst/>
              </a:prstGeom>
              <a:blipFill>
                <a:blip r:embed="rId16"/>
                <a:stretch>
                  <a:fillRect l="-1613" t="-7576" r="-1613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5E50D568-A152-4862-A95F-7B869F6E5CA1}"/>
              </a:ext>
            </a:extLst>
          </p:cNvPr>
          <p:cNvSpPr/>
          <p:nvPr/>
        </p:nvSpPr>
        <p:spPr>
          <a:xfrm>
            <a:off x="8563742" y="1112119"/>
            <a:ext cx="1057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16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C9B02A1-EEB1-4E8A-995B-BEC623D72B78}"/>
              </a:ext>
            </a:extLst>
          </p:cNvPr>
          <p:cNvSpPr/>
          <p:nvPr/>
        </p:nvSpPr>
        <p:spPr>
          <a:xfrm>
            <a:off x="8575306" y="1416708"/>
            <a:ext cx="1057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21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5F72F1-6D34-49BC-984F-63ADF3690D16}"/>
              </a:ext>
            </a:extLst>
          </p:cNvPr>
          <p:cNvCxnSpPr/>
          <p:nvPr/>
        </p:nvCxnSpPr>
        <p:spPr>
          <a:xfrm flipH="1">
            <a:off x="9035175" y="837944"/>
            <a:ext cx="128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3DBE429-C128-491C-B1D4-89FC055BF8F0}"/>
              </a:ext>
            </a:extLst>
          </p:cNvPr>
          <p:cNvCxnSpPr/>
          <p:nvPr/>
        </p:nvCxnSpPr>
        <p:spPr>
          <a:xfrm flipH="1">
            <a:off x="9087743" y="1146312"/>
            <a:ext cx="128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3C5131-3CCE-4985-9DDF-78BBC97D4293}"/>
              </a:ext>
            </a:extLst>
          </p:cNvPr>
          <p:cNvCxnSpPr/>
          <p:nvPr/>
        </p:nvCxnSpPr>
        <p:spPr>
          <a:xfrm flipH="1">
            <a:off x="9092500" y="1451948"/>
            <a:ext cx="128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760F24C-BFC1-49C8-91DD-B5111B4A3982}"/>
              </a:ext>
            </a:extLst>
          </p:cNvPr>
          <p:cNvCxnSpPr/>
          <p:nvPr/>
        </p:nvCxnSpPr>
        <p:spPr>
          <a:xfrm flipH="1">
            <a:off x="9112220" y="1736544"/>
            <a:ext cx="128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C63B75DA-7232-4D90-B738-2B3C416587F2}"/>
              </a:ext>
            </a:extLst>
          </p:cNvPr>
          <p:cNvSpPr/>
          <p:nvPr/>
        </p:nvSpPr>
        <p:spPr>
          <a:xfrm>
            <a:off x="8583461" y="1724897"/>
            <a:ext cx="10575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26</a:t>
            </a:r>
          </a:p>
          <a:p>
            <a:pPr algn="ctr"/>
            <a:r>
              <a:rPr lang="en-GB" sz="2000" dirty="0"/>
              <a:t>36</a:t>
            </a:r>
          </a:p>
          <a:p>
            <a:pPr algn="ctr"/>
            <a:r>
              <a:rPr lang="en-GB" sz="2000" dirty="0"/>
              <a:t>46</a:t>
            </a:r>
          </a:p>
          <a:p>
            <a:pPr algn="ctr"/>
            <a:r>
              <a:rPr lang="en-GB" sz="2000" dirty="0"/>
              <a:t>56</a:t>
            </a:r>
          </a:p>
          <a:p>
            <a:pPr algn="ctr"/>
            <a:r>
              <a:rPr lang="en-GB" sz="2000" dirty="0"/>
              <a:t>66</a:t>
            </a:r>
          </a:p>
          <a:p>
            <a:pPr algn="ctr"/>
            <a:r>
              <a:rPr lang="en-GB" sz="2000" dirty="0"/>
              <a:t>76</a:t>
            </a:r>
          </a:p>
          <a:p>
            <a:pPr algn="ctr"/>
            <a:r>
              <a:rPr lang="en-GB" sz="2000" dirty="0"/>
              <a:t>86</a:t>
            </a:r>
          </a:p>
          <a:p>
            <a:pPr algn="ctr"/>
            <a:r>
              <a:rPr lang="en-GB" sz="2000" dirty="0"/>
              <a:t>96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362556-10FB-4CB8-A330-27B429B738B9}"/>
              </a:ext>
            </a:extLst>
          </p:cNvPr>
          <p:cNvSpPr/>
          <p:nvPr/>
        </p:nvSpPr>
        <p:spPr>
          <a:xfrm>
            <a:off x="6934201" y="584200"/>
            <a:ext cx="473764" cy="25374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D8B190D-7727-456D-A984-96576BEC7869}"/>
              </a:ext>
            </a:extLst>
          </p:cNvPr>
          <p:cNvSpPr/>
          <p:nvPr/>
        </p:nvSpPr>
        <p:spPr>
          <a:xfrm>
            <a:off x="8866870" y="602228"/>
            <a:ext cx="473764" cy="25374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92F8CB9-7D38-4D6B-98F2-6F72767FAED8}"/>
              </a:ext>
            </a:extLst>
          </p:cNvPr>
          <p:cNvSpPr/>
          <p:nvPr/>
        </p:nvSpPr>
        <p:spPr>
          <a:xfrm>
            <a:off x="6929444" y="2103379"/>
            <a:ext cx="473764" cy="25374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10CCDF2-B5FE-402C-9426-5B16C8899014}"/>
              </a:ext>
            </a:extLst>
          </p:cNvPr>
          <p:cNvSpPr/>
          <p:nvPr/>
        </p:nvSpPr>
        <p:spPr>
          <a:xfrm>
            <a:off x="8866870" y="2096006"/>
            <a:ext cx="473764" cy="25374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D248664-7908-4C19-A821-2F5DBF5D87A6}"/>
              </a:ext>
            </a:extLst>
          </p:cNvPr>
          <p:cNvSpPr/>
          <p:nvPr/>
        </p:nvSpPr>
        <p:spPr>
          <a:xfrm>
            <a:off x="6925106" y="3630611"/>
            <a:ext cx="473764" cy="25374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DB95E27-FF5C-449C-86A5-C5A284422A5A}"/>
              </a:ext>
            </a:extLst>
          </p:cNvPr>
          <p:cNvSpPr/>
          <p:nvPr/>
        </p:nvSpPr>
        <p:spPr>
          <a:xfrm>
            <a:off x="8866870" y="3013203"/>
            <a:ext cx="473764" cy="25374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6FBEE70-7E75-4A33-A9AC-72CEB09ED02E}"/>
              </a:ext>
            </a:extLst>
          </p:cNvPr>
          <p:cNvSpPr/>
          <p:nvPr/>
        </p:nvSpPr>
        <p:spPr>
          <a:xfrm>
            <a:off x="6917267" y="5148079"/>
            <a:ext cx="473764" cy="25374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A78E2F2-EE4A-434D-9A03-4BCB8771D801}"/>
              </a:ext>
            </a:extLst>
          </p:cNvPr>
          <p:cNvSpPr/>
          <p:nvPr/>
        </p:nvSpPr>
        <p:spPr>
          <a:xfrm>
            <a:off x="8866870" y="3932842"/>
            <a:ext cx="473764" cy="25374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EC4293F-9E3C-467D-9B7A-BA8D9BE93CE5}"/>
              </a:ext>
            </a:extLst>
          </p:cNvPr>
          <p:cNvSpPr/>
          <p:nvPr/>
        </p:nvSpPr>
        <p:spPr>
          <a:xfrm>
            <a:off x="5630312" y="1414295"/>
            <a:ext cx="3420000" cy="9194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What if there were less than 200 snowflakes?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C66EB85-5377-4BAA-B659-59FEF766D563}"/>
              </a:ext>
            </a:extLst>
          </p:cNvPr>
          <p:cNvSpPr/>
          <p:nvPr/>
        </p:nvSpPr>
        <p:spPr>
          <a:xfrm>
            <a:off x="5630313" y="4344365"/>
            <a:ext cx="3420000" cy="9194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Can you create your own set of clues to follow?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9BA024D-9728-4FE0-9696-0204EF8EF21C}"/>
              </a:ext>
            </a:extLst>
          </p:cNvPr>
          <p:cNvSpPr/>
          <p:nvPr/>
        </p:nvSpPr>
        <p:spPr>
          <a:xfrm>
            <a:off x="5630312" y="2378262"/>
            <a:ext cx="3420000" cy="9194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What if it was in the 4 times-table?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177B2DD-0DA6-4694-891E-13C0BA5C2CCF}"/>
              </a:ext>
            </a:extLst>
          </p:cNvPr>
          <p:cNvSpPr/>
          <p:nvPr/>
        </p:nvSpPr>
        <p:spPr>
          <a:xfrm>
            <a:off x="5630312" y="3370610"/>
            <a:ext cx="3420000" cy="9194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Could we have solved this without Eva’s clue?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8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4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0" grpId="0"/>
      <p:bldP spid="41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7" grpId="0"/>
      <p:bldP spid="57" grpId="1"/>
      <p:bldP spid="61" grpId="0"/>
      <p:bldP spid="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349077" y="569115"/>
            <a:ext cx="73149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Here is an array of snowflakes.</a:t>
            </a:r>
          </a:p>
          <a:p>
            <a:pPr algn="ctr"/>
            <a:r>
              <a:rPr lang="en-GB" sz="2800" dirty="0"/>
              <a:t>How many different equal groups can you make?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Is there more than one way to see each group?</a:t>
            </a:r>
          </a:p>
          <a:p>
            <a:pPr algn="ctr"/>
            <a:endParaRPr lang="en-GB" sz="2800" dirty="0"/>
          </a:p>
        </p:txBody>
      </p:sp>
      <p:pic>
        <p:nvPicPr>
          <p:cNvPr id="3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321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423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524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3626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0727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7829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513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615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716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3818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0919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021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705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807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908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4010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1111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213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898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999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7101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4202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1304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405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82" y="3089407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7445051" y="26111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7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349077" y="569115"/>
            <a:ext cx="73149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Here is an array of snowflakes.</a:t>
            </a:r>
          </a:p>
          <a:p>
            <a:pPr algn="ctr"/>
            <a:r>
              <a:rPr lang="en-GB" sz="2800" dirty="0"/>
              <a:t>How many different equal groups can you make?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Is there more than one way to see each group?</a:t>
            </a:r>
          </a:p>
          <a:p>
            <a:pPr algn="ctr"/>
            <a:endParaRPr lang="en-GB" sz="2800" dirty="0"/>
          </a:p>
        </p:txBody>
      </p:sp>
      <p:pic>
        <p:nvPicPr>
          <p:cNvPr id="3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321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423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524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3626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0727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7829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513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615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716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3818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0919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021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705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807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908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4010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1111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213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898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999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7101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4202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1304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405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472" y="1784328"/>
                <a:ext cx="1501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72" y="1784328"/>
                <a:ext cx="1501254" cy="523220"/>
              </a:xfrm>
              <a:prstGeom prst="rect">
                <a:avLst/>
              </a:prstGeom>
              <a:blipFill>
                <a:blip r:embed="rId6"/>
                <a:stretch>
                  <a:fillRect l="-853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28981" y="1815104"/>
            <a:ext cx="4170802" cy="13849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3002205" y="1805414"/>
            <a:ext cx="2077018" cy="2821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5107621" y="1805414"/>
            <a:ext cx="2008135" cy="28325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3007971" y="3254012"/>
            <a:ext cx="4191812" cy="13849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1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 animBg="1"/>
      <p:bldP spid="4" grpId="1" animBg="1"/>
      <p:bldP spid="33" grpId="0" animBg="1"/>
      <p:bldP spid="34" grpId="0" animBg="1"/>
      <p:bldP spid="35" grpId="0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349077" y="569115"/>
            <a:ext cx="73149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Here is an array of snowflakes.</a:t>
            </a:r>
          </a:p>
          <a:p>
            <a:pPr algn="ctr"/>
            <a:r>
              <a:rPr lang="en-GB" sz="2800" dirty="0"/>
              <a:t>How many different equal groups can you make?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Is there more than one way to see each group?</a:t>
            </a:r>
          </a:p>
          <a:p>
            <a:pPr algn="ctr"/>
            <a:endParaRPr lang="en-GB" sz="2800" dirty="0"/>
          </a:p>
        </p:txBody>
      </p:sp>
      <p:pic>
        <p:nvPicPr>
          <p:cNvPr id="3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321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423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524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3626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0727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7829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513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615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716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3818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0919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021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705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807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908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4010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1111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213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898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999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7101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4202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1304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405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472" y="1784328"/>
                <a:ext cx="1501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72" y="1784328"/>
                <a:ext cx="1501254" cy="523220"/>
              </a:xfrm>
              <a:prstGeom prst="rect">
                <a:avLst/>
              </a:prstGeom>
              <a:blipFill>
                <a:blip r:embed="rId6"/>
                <a:stretch>
                  <a:fillRect l="-853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25137" y="1829509"/>
            <a:ext cx="4170802" cy="670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5090347" y="1814856"/>
            <a:ext cx="2077018" cy="13650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3025137" y="2511920"/>
            <a:ext cx="4170802" cy="692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3025137" y="3919954"/>
            <a:ext cx="4170802" cy="692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3025137" y="3215937"/>
            <a:ext cx="4170802" cy="692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66472" y="2562587"/>
                <a:ext cx="1501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72" y="2562587"/>
                <a:ext cx="1501254" cy="523220"/>
              </a:xfrm>
              <a:prstGeom prst="rect">
                <a:avLst/>
              </a:prstGeom>
              <a:blipFill>
                <a:blip r:embed="rId7"/>
                <a:stretch>
                  <a:fillRect l="-853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3017634" y="1814856"/>
            <a:ext cx="2077018" cy="1363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3017634" y="3194598"/>
            <a:ext cx="2077018" cy="14135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>
            <a:off x="5090347" y="3207301"/>
            <a:ext cx="2105591" cy="14008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4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3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3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349077" y="569115"/>
            <a:ext cx="73149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Here is an array of snowflakes.</a:t>
            </a:r>
          </a:p>
          <a:p>
            <a:pPr algn="ctr"/>
            <a:r>
              <a:rPr lang="en-GB" sz="2800" dirty="0"/>
              <a:t>How many different equal groups can you make?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Is there more than one way to see each group?</a:t>
            </a:r>
          </a:p>
          <a:p>
            <a:pPr algn="ctr"/>
            <a:endParaRPr lang="en-GB" sz="2800" dirty="0"/>
          </a:p>
        </p:txBody>
      </p:sp>
      <p:pic>
        <p:nvPicPr>
          <p:cNvPr id="3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321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423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524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3626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07275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78290" y="18367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513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615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716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3818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09197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0212" y="25508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705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807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6908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4010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11119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2134" y="32649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02898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69999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37101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04202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713041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384056" y="3979019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472" y="1784328"/>
                <a:ext cx="1501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72" y="1784328"/>
                <a:ext cx="1501254" cy="523220"/>
              </a:xfrm>
              <a:prstGeom prst="rect">
                <a:avLst/>
              </a:prstGeom>
              <a:blipFill>
                <a:blip r:embed="rId6"/>
                <a:stretch>
                  <a:fillRect l="-853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25137" y="1829509"/>
            <a:ext cx="1345874" cy="28204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66472" y="2563820"/>
                <a:ext cx="1501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72" y="2563820"/>
                <a:ext cx="1501254" cy="523220"/>
              </a:xfrm>
              <a:prstGeom prst="rect">
                <a:avLst/>
              </a:prstGeom>
              <a:blipFill>
                <a:blip r:embed="rId7"/>
                <a:stretch>
                  <a:fillRect l="-853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43102" y="3343312"/>
                <a:ext cx="1501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02" y="3343312"/>
                <a:ext cx="1501254" cy="523220"/>
              </a:xfrm>
              <a:prstGeom prst="rect">
                <a:avLst/>
              </a:prstGeom>
              <a:blipFill>
                <a:blip r:embed="rId8"/>
                <a:stretch>
                  <a:fillRect l="-813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>
          <a:xfrm>
            <a:off x="4390988" y="1836710"/>
            <a:ext cx="1345874" cy="28204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5756839" y="1836710"/>
            <a:ext cx="1345874" cy="28204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53647" y="1784328"/>
                <a:ext cx="1501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47" y="1784328"/>
                <a:ext cx="1501254" cy="523220"/>
              </a:xfrm>
              <a:prstGeom prst="rect">
                <a:avLst/>
              </a:prstGeom>
              <a:blipFill>
                <a:blip r:embed="rId9"/>
                <a:stretch>
                  <a:fillRect l="-853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824660" y="2563820"/>
                <a:ext cx="1501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660" y="2563820"/>
                <a:ext cx="1501254" cy="523220"/>
              </a:xfrm>
              <a:prstGeom prst="rect">
                <a:avLst/>
              </a:prstGeom>
              <a:blipFill>
                <a:blip r:embed="rId10"/>
                <a:stretch>
                  <a:fillRect l="-853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824660" y="3343312"/>
                <a:ext cx="1501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660" y="3343312"/>
                <a:ext cx="1501254" cy="523220"/>
              </a:xfrm>
              <a:prstGeom prst="rect">
                <a:avLst/>
              </a:prstGeom>
              <a:blipFill>
                <a:blip r:embed="rId11"/>
                <a:stretch>
                  <a:fillRect l="-853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43102" y="4122803"/>
                <a:ext cx="1501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24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02" y="4122803"/>
                <a:ext cx="1501254" cy="523220"/>
              </a:xfrm>
              <a:prstGeom prst="rect">
                <a:avLst/>
              </a:prstGeom>
              <a:blipFill>
                <a:blip r:embed="rId12"/>
                <a:stretch>
                  <a:fillRect l="-813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68429" y="4122803"/>
                <a:ext cx="1501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24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429" y="4122803"/>
                <a:ext cx="1501254" cy="523220"/>
              </a:xfrm>
              <a:prstGeom prst="rect">
                <a:avLst/>
              </a:prstGeom>
              <a:blipFill>
                <a:blip r:embed="rId13"/>
                <a:stretch>
                  <a:fillRect l="-853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658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41" grpId="0" animBg="1"/>
      <p:bldP spid="41" grpId="1" animBg="1"/>
      <p:bldP spid="42" grpId="0" animBg="1"/>
      <p:bldP spid="42" grpId="1" animBg="1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349077" y="946748"/>
            <a:ext cx="7314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if there were 32 snowflakes?</a:t>
            </a:r>
          </a:p>
          <a:p>
            <a:pPr algn="ctr"/>
            <a:endParaRPr lang="en-GB" sz="2800" dirty="0"/>
          </a:p>
        </p:txBody>
      </p:sp>
      <p:pic>
        <p:nvPicPr>
          <p:cNvPr id="3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217997" y="1836707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889012" y="1836707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560027" y="1836707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231042" y="1836707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902057" y="1836707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573072" y="1836707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219919" y="25508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890934" y="25508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561949" y="25508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232964" y="25508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903979" y="25508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574994" y="25508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221841" y="32649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892856" y="32649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563871" y="32649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234886" y="32649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905901" y="32649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576916" y="32649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223763" y="39790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894778" y="39790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565793" y="39790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236808" y="39790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4907823" y="39790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5578838" y="39790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244087" y="1836707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246009" y="25508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247931" y="32649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249853" y="39790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943574" y="1836707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945496" y="2550810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947418" y="3264913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6949340" y="3979016"/>
            <a:ext cx="821493" cy="6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024" y="4588681"/>
            <a:ext cx="747045" cy="74704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90868" y="47313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0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7381" y="728111"/>
            <a:ext cx="9105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Alex is making paper snowflakes.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She makes fewer than 20 snowflakes.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She puts her snowflakes into groups of 4 and has 2 left over.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She puts them into groups of 3 and has no snowflakes </a:t>
            </a:r>
          </a:p>
          <a:p>
            <a:pPr algn="ctr"/>
            <a:r>
              <a:rPr lang="en-GB" sz="2800" dirty="0"/>
              <a:t>left over.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How many snowflakes could Alex have made?</a:t>
            </a:r>
          </a:p>
        </p:txBody>
      </p:sp>
      <p:pic>
        <p:nvPicPr>
          <p:cNvPr id="3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8414011" y="943999"/>
            <a:ext cx="1188777" cy="9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667435" y="987269"/>
            <a:ext cx="948266" cy="9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7637246" y="608099"/>
            <a:ext cx="986167" cy="11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281366" y="604505"/>
            <a:ext cx="1188777" cy="9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024" y="3890374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90868" y="403306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5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7381" y="728111"/>
            <a:ext cx="9105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She puts her snowflakes into groups of 4 and has 2 left over.</a:t>
            </a:r>
          </a:p>
          <a:p>
            <a:pPr algn="ctr"/>
            <a:r>
              <a:rPr lang="en-GB" sz="2800" dirty="0"/>
              <a:t>She puts them into groups of 3 and has no snowflakes </a:t>
            </a:r>
          </a:p>
          <a:p>
            <a:pPr algn="ctr"/>
            <a:r>
              <a:rPr lang="en-GB" sz="2800" dirty="0"/>
              <a:t>left over.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How many snowflakes could Alex have made?</a:t>
            </a:r>
          </a:p>
        </p:txBody>
      </p:sp>
      <p:pic>
        <p:nvPicPr>
          <p:cNvPr id="13" name="Picture 1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218027" y="2203679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2282757" y="2738422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586501" y="2744926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1124721" y="2734556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1600682" y="2222003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047253" y="2211804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47253" y="2222003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827183" y="2388202"/>
            <a:ext cx="289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94808" y="2211804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4475841" y="2451065"/>
            <a:ext cx="381551" cy="716951"/>
          </a:xfrm>
          <a:prstGeom prst="corner">
            <a:avLst>
              <a:gd name="adj1" fmla="val 38683"/>
              <a:gd name="adj2" fmla="val 3932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3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3.33333E-6 L 0.12468 -0.0777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7" grpId="1" animBg="1"/>
      <p:bldP spid="7" grpId="2" animBg="1"/>
      <p:bldP spid="20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7381" y="728111"/>
            <a:ext cx="9105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She puts her snowflakes into groups of 4 and has 2 left over.</a:t>
            </a:r>
          </a:p>
          <a:p>
            <a:pPr algn="ctr"/>
            <a:r>
              <a:rPr lang="en-GB" sz="2800" dirty="0"/>
              <a:t>She puts them into groups of 3 and has no snowflakes </a:t>
            </a:r>
          </a:p>
          <a:p>
            <a:pPr algn="ctr"/>
            <a:r>
              <a:rPr lang="en-GB" sz="2800" dirty="0"/>
              <a:t>left over.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How many snowflakes could Alex have made?</a:t>
            </a:r>
          </a:p>
        </p:txBody>
      </p:sp>
      <p:pic>
        <p:nvPicPr>
          <p:cNvPr id="16" name="Picture 15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3353228" y="2203679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3417958" y="2738422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721702" y="2777186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2259922" y="2766816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2735883" y="2254263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2182454" y="2244064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2182454" y="2254263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1397998" y="2768460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1E2EFF6E-1658-40ED-8651-244DAF187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0477" r="32250" b="21271"/>
          <a:stretch/>
        </p:blipFill>
        <p:spPr bwMode="auto">
          <a:xfrm>
            <a:off x="936218" y="2758090"/>
            <a:ext cx="610864" cy="5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D3CF7745-99B0-4189-8703-0961FD5D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9" t="20922" r="3210" b="15762"/>
          <a:stretch/>
        </p:blipFill>
        <p:spPr bwMode="auto">
          <a:xfrm>
            <a:off x="1412179" y="2245537"/>
            <a:ext cx="635280" cy="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Snowflake photos, royalty-free images, graphics, vectors &amp; videos | Adobe  Stock">
            <a:extLst>
              <a:ext uri="{FF2B5EF4-FFF2-40B4-BE49-F238E27FC236}">
                <a16:creationId xmlns:a16="http://schemas.microsoft.com/office/drawing/2014/main" id="{8EA3D122-91A5-470F-B1FF-04982162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770" r="79170" b="19505"/>
          <a:stretch/>
        </p:blipFill>
        <p:spPr bwMode="auto">
          <a:xfrm>
            <a:off x="858750" y="2235338"/>
            <a:ext cx="765799" cy="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858750" y="2245537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858750" y="2235338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143423" y="2264462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3441428" y="2264462"/>
            <a:ext cx="1235504" cy="1112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648048" y="2505922"/>
            <a:ext cx="289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289350" y="2488245"/>
            <a:ext cx="648810" cy="627091"/>
          </a:xfrm>
          <a:prstGeom prst="plus">
            <a:avLst>
              <a:gd name="adj" fmla="val 3969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7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2.96296E-6 L 0.2101 -0.08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7" y="-421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4.44444E-6 L 0.25689 -0.085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7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6|4.6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4|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3.5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2.5|12.6|1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|1.1|1.1|12.4|4|1.2|0.9|0.5|0.5|4.9|0.7|10.5|10|1.2|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7.8|5.6|5.3|6.3|7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3|4.6|8.7|5.7|2.8|2.7|1.9|2.6|2.3|2.2|2.9|1.8|2.3|2.4|2|7.3|0.9|0.8|0.9|10.8|1.3|2.2|15.1|2.1|1.8|2.1|4.8|3.9|3.9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6.7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3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2|4.6|0.8|12|5|1.7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1|4.5|6.3|7.8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6.5|2.9|1.5|9.3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0|8.4|1.3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7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50DCF-37B0-40E0-8911-A7B4E0A7F4F9}">
  <ds:schemaRefs>
    <ds:schemaRef ds:uri="http://purl.org/dc/terms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cee99ee9-287b-4f9a-957c-ba5ae7375c9a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061DC5A-0C0F-4AF9-B9D1-F0D34A0123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8031</TotalTime>
  <Words>763</Words>
  <Application>Microsoft Office PowerPoint</Application>
  <PresentationFormat>A4 Paper (210x297 mm)</PresentationFormat>
  <Paragraphs>234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120</cp:revision>
  <dcterms:created xsi:type="dcterms:W3CDTF">2019-10-15T10:24:11Z</dcterms:created>
  <dcterms:modified xsi:type="dcterms:W3CDTF">2020-12-01T14:58:37Z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