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74" r:id="rId5"/>
    <p:sldId id="268" r:id="rId6"/>
    <p:sldId id="269" r:id="rId7"/>
    <p:sldId id="262" r:id="rId8"/>
    <p:sldId id="260" r:id="rId9"/>
    <p:sldId id="265" r:id="rId10"/>
    <p:sldId id="263" r:id="rId11"/>
    <p:sldId id="264" r:id="rId12"/>
    <p:sldId id="266" r:id="rId13"/>
    <p:sldId id="267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3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5"/>
    <p:restoredTop sz="94693"/>
  </p:normalViewPr>
  <p:slideViewPr>
    <p:cSldViewPr snapToGrid="0" snapToObjects="1">
      <p:cViewPr varScale="1">
        <p:scale>
          <a:sx n="107" d="100"/>
          <a:sy n="107" d="100"/>
        </p:scale>
        <p:origin x="1260" y="60"/>
      </p:cViewPr>
      <p:guideLst>
        <p:guide orient="horz" pos="3045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78F3E14A-F676-45BD-A910-010832416E83}"/>
    <pc:docChg chg="undo custSel modSld">
      <pc:chgData name="James Clegg" userId="c6df1435-7a36-4b38-be4d-16e68e91152f" providerId="ADAL" clId="{78F3E14A-F676-45BD-A910-010832416E83}" dt="2020-12-01T14:43:26.120" v="164" actId="14826"/>
      <pc:docMkLst>
        <pc:docMk/>
      </pc:docMkLst>
      <pc:sldChg chg="modSp">
        <pc:chgData name="James Clegg" userId="c6df1435-7a36-4b38-be4d-16e68e91152f" providerId="ADAL" clId="{78F3E14A-F676-45BD-A910-010832416E83}" dt="2020-12-01T14:39:25.832" v="129"/>
        <pc:sldMkLst>
          <pc:docMk/>
          <pc:sldMk cId="2181109590" sldId="260"/>
        </pc:sldMkLst>
        <pc:picChg chg="mod">
          <ac:chgData name="James Clegg" userId="c6df1435-7a36-4b38-be4d-16e68e91152f" providerId="ADAL" clId="{78F3E14A-F676-45BD-A910-010832416E83}" dt="2020-12-01T14:39:13.312" v="127" actId="14826"/>
          <ac:picMkLst>
            <pc:docMk/>
            <pc:sldMk cId="2181109590" sldId="260"/>
            <ac:picMk id="5" creationId="{A65219B6-9A6C-4645-AE97-5A21D935622C}"/>
          </ac:picMkLst>
        </pc:picChg>
        <pc:picChg chg="mod">
          <ac:chgData name="James Clegg" userId="c6df1435-7a36-4b38-be4d-16e68e91152f" providerId="ADAL" clId="{78F3E14A-F676-45BD-A910-010832416E83}" dt="2020-12-01T14:39:22.720" v="128"/>
          <ac:picMkLst>
            <pc:docMk/>
            <pc:sldMk cId="2181109590" sldId="260"/>
            <ac:picMk id="7" creationId="{F39EA499-508F-4DD0-B8FA-DF2C14A1E9CA}"/>
          </ac:picMkLst>
        </pc:picChg>
        <pc:picChg chg="mod">
          <ac:chgData name="James Clegg" userId="c6df1435-7a36-4b38-be4d-16e68e91152f" providerId="ADAL" clId="{78F3E14A-F676-45BD-A910-010832416E83}" dt="2020-12-01T14:39:25.832" v="129"/>
          <ac:picMkLst>
            <pc:docMk/>
            <pc:sldMk cId="2181109590" sldId="260"/>
            <ac:picMk id="8" creationId="{72EB4766-27FF-4A1F-BA7D-510C5B0569D6}"/>
          </ac:picMkLst>
        </pc:picChg>
        <pc:picChg chg="mod">
          <ac:chgData name="James Clegg" userId="c6df1435-7a36-4b38-be4d-16e68e91152f" providerId="ADAL" clId="{78F3E14A-F676-45BD-A910-010832416E83}" dt="2020-12-01T14:38:48.575" v="123"/>
          <ac:picMkLst>
            <pc:docMk/>
            <pc:sldMk cId="2181109590" sldId="260"/>
            <ac:picMk id="9" creationId="{1A7023CC-ABFE-45CA-9896-2D7A10A2F103}"/>
          </ac:picMkLst>
        </pc:picChg>
        <pc:picChg chg="mod">
          <ac:chgData name="James Clegg" userId="c6df1435-7a36-4b38-be4d-16e68e91152f" providerId="ADAL" clId="{78F3E14A-F676-45BD-A910-010832416E83}" dt="2020-12-01T14:38:53.160" v="124"/>
          <ac:picMkLst>
            <pc:docMk/>
            <pc:sldMk cId="2181109590" sldId="260"/>
            <ac:picMk id="11" creationId="{879FE576-F7F3-4ABB-8E10-4EC0BAD000F4}"/>
          </ac:picMkLst>
        </pc:picChg>
        <pc:picChg chg="mod">
          <ac:chgData name="James Clegg" userId="c6df1435-7a36-4b38-be4d-16e68e91152f" providerId="ADAL" clId="{78F3E14A-F676-45BD-A910-010832416E83}" dt="2020-12-01T14:38:58.057" v="125"/>
          <ac:picMkLst>
            <pc:docMk/>
            <pc:sldMk cId="2181109590" sldId="260"/>
            <ac:picMk id="12" creationId="{9E7677D0-FB40-49EF-B8E2-6ECC90E45792}"/>
          </ac:picMkLst>
        </pc:picChg>
        <pc:picChg chg="mod">
          <ac:chgData name="James Clegg" userId="c6df1435-7a36-4b38-be4d-16e68e91152f" providerId="ADAL" clId="{78F3E14A-F676-45BD-A910-010832416E83}" dt="2020-12-01T14:39:04.758" v="126"/>
          <ac:picMkLst>
            <pc:docMk/>
            <pc:sldMk cId="2181109590" sldId="260"/>
            <ac:picMk id="13" creationId="{520A3521-E8E5-4126-9F2B-01B26ADF8F2F}"/>
          </ac:picMkLst>
        </pc:picChg>
        <pc:picChg chg="mod">
          <ac:chgData name="James Clegg" userId="c6df1435-7a36-4b38-be4d-16e68e91152f" providerId="ADAL" clId="{78F3E14A-F676-45BD-A910-010832416E83}" dt="2020-12-01T14:38:17.502" v="119" actId="14826"/>
          <ac:picMkLst>
            <pc:docMk/>
            <pc:sldMk cId="2181109590" sldId="260"/>
            <ac:picMk id="2050" creationId="{2520397D-9CBC-4D89-8C1C-7D98CF48742A}"/>
          </ac:picMkLst>
        </pc:picChg>
      </pc:sldChg>
      <pc:sldChg chg="modSp modAnim">
        <pc:chgData name="James Clegg" userId="c6df1435-7a36-4b38-be4d-16e68e91152f" providerId="ADAL" clId="{78F3E14A-F676-45BD-A910-010832416E83}" dt="2020-12-01T14:37:44.838" v="118" actId="14826"/>
        <pc:sldMkLst>
          <pc:docMk/>
          <pc:sldMk cId="1275543022" sldId="262"/>
        </pc:sldMkLst>
        <pc:picChg chg="mod">
          <ac:chgData name="James Clegg" userId="c6df1435-7a36-4b38-be4d-16e68e91152f" providerId="ADAL" clId="{78F3E14A-F676-45BD-A910-010832416E83}" dt="2020-12-01T14:37:24.791" v="115" actId="14826"/>
          <ac:picMkLst>
            <pc:docMk/>
            <pc:sldMk cId="1275543022" sldId="262"/>
            <ac:picMk id="61" creationId="{2B1B6CB0-A151-4F5D-882D-7EFFB19D0965}"/>
          </ac:picMkLst>
        </pc:picChg>
        <pc:picChg chg="mod">
          <ac:chgData name="James Clegg" userId="c6df1435-7a36-4b38-be4d-16e68e91152f" providerId="ADAL" clId="{78F3E14A-F676-45BD-A910-010832416E83}" dt="2020-12-01T14:37:32.641" v="116" actId="14826"/>
          <ac:picMkLst>
            <pc:docMk/>
            <pc:sldMk cId="1275543022" sldId="262"/>
            <ac:picMk id="73" creationId="{2A488542-E5D7-4EB6-A1C8-37EF4E15D376}"/>
          </ac:picMkLst>
        </pc:picChg>
        <pc:picChg chg="mod">
          <ac:chgData name="James Clegg" userId="c6df1435-7a36-4b38-be4d-16e68e91152f" providerId="ADAL" clId="{78F3E14A-F676-45BD-A910-010832416E83}" dt="2020-12-01T14:37:39.501" v="117" actId="14826"/>
          <ac:picMkLst>
            <pc:docMk/>
            <pc:sldMk cId="1275543022" sldId="262"/>
            <ac:picMk id="74" creationId="{6BE4D97D-66AE-41F4-9CE6-0F374CF52EB6}"/>
          </ac:picMkLst>
        </pc:picChg>
        <pc:picChg chg="mod">
          <ac:chgData name="James Clegg" userId="c6df1435-7a36-4b38-be4d-16e68e91152f" providerId="ADAL" clId="{78F3E14A-F676-45BD-A910-010832416E83}" dt="2020-12-01T14:37:44.838" v="118" actId="14826"/>
          <ac:picMkLst>
            <pc:docMk/>
            <pc:sldMk cId="1275543022" sldId="262"/>
            <ac:picMk id="75" creationId="{D5A19C76-6106-4913-ADAD-D9EB617A2719}"/>
          </ac:picMkLst>
        </pc:picChg>
      </pc:sldChg>
      <pc:sldChg chg="addSp modSp modAnim">
        <pc:chgData name="James Clegg" userId="c6df1435-7a36-4b38-be4d-16e68e91152f" providerId="ADAL" clId="{78F3E14A-F676-45BD-A910-010832416E83}" dt="2020-12-01T14:42:52.894" v="161" actId="14826"/>
        <pc:sldMkLst>
          <pc:docMk/>
          <pc:sldMk cId="3125073431" sldId="263"/>
        </pc:sldMkLst>
        <pc:spChg chg="mod">
          <ac:chgData name="James Clegg" userId="c6df1435-7a36-4b38-be4d-16e68e91152f" providerId="ADAL" clId="{78F3E14A-F676-45BD-A910-010832416E83}" dt="2020-12-01T12:33:18.633" v="44" actId="555"/>
          <ac:spMkLst>
            <pc:docMk/>
            <pc:sldMk cId="3125073431" sldId="263"/>
            <ac:spMk id="2" creationId="{F26DCB0E-3AEA-4C8F-B128-D630CF28F6EC}"/>
          </ac:spMkLst>
        </pc:spChg>
        <pc:spChg chg="mod">
          <ac:chgData name="James Clegg" userId="c6df1435-7a36-4b38-be4d-16e68e91152f" providerId="ADAL" clId="{78F3E14A-F676-45BD-A910-010832416E83}" dt="2020-12-01T12:33:18.633" v="44" actId="555"/>
          <ac:spMkLst>
            <pc:docMk/>
            <pc:sldMk cId="3125073431" sldId="263"/>
            <ac:spMk id="3" creationId="{2C8EDD8C-1FBB-4CAA-A558-F7EABE9F8784}"/>
          </ac:spMkLst>
        </pc:spChg>
        <pc:spChg chg="mod">
          <ac:chgData name="James Clegg" userId="c6df1435-7a36-4b38-be4d-16e68e91152f" providerId="ADAL" clId="{78F3E14A-F676-45BD-A910-010832416E83}" dt="2020-12-01T12:33:26.244" v="45" actId="555"/>
          <ac:spMkLst>
            <pc:docMk/>
            <pc:sldMk cId="3125073431" sldId="263"/>
            <ac:spMk id="4" creationId="{2EFEC9FB-E934-46CA-9BC4-2BCD6FD01802}"/>
          </ac:spMkLst>
        </pc:spChg>
        <pc:spChg chg="mod">
          <ac:chgData name="James Clegg" userId="c6df1435-7a36-4b38-be4d-16e68e91152f" providerId="ADAL" clId="{78F3E14A-F676-45BD-A910-010832416E83}" dt="2020-12-01T12:32:57.553" v="38" actId="1037"/>
          <ac:spMkLst>
            <pc:docMk/>
            <pc:sldMk cId="3125073431" sldId="263"/>
            <ac:spMk id="7" creationId="{66EBCC00-57F8-4FB4-A8E5-8C069B12BC86}"/>
          </ac:spMkLst>
        </pc:spChg>
        <pc:spChg chg="mod">
          <ac:chgData name="James Clegg" userId="c6df1435-7a36-4b38-be4d-16e68e91152f" providerId="ADAL" clId="{78F3E14A-F676-45BD-A910-010832416E83}" dt="2020-12-01T12:33:55.184" v="82" actId="1036"/>
          <ac:spMkLst>
            <pc:docMk/>
            <pc:sldMk cId="3125073431" sldId="263"/>
            <ac:spMk id="8" creationId="{71B7ACD1-4B06-4FFD-9C2A-FF810DC96CF8}"/>
          </ac:spMkLst>
        </pc:spChg>
        <pc:spChg chg="mod">
          <ac:chgData name="James Clegg" userId="c6df1435-7a36-4b38-be4d-16e68e91152f" providerId="ADAL" clId="{78F3E14A-F676-45BD-A910-010832416E83}" dt="2020-12-01T12:33:43.373" v="55" actId="1076"/>
          <ac:spMkLst>
            <pc:docMk/>
            <pc:sldMk cId="3125073431" sldId="263"/>
            <ac:spMk id="9" creationId="{06FF1566-29C8-47E1-AE9E-04A608814E98}"/>
          </ac:spMkLst>
        </pc:spChg>
        <pc:picChg chg="mod">
          <ac:chgData name="James Clegg" userId="c6df1435-7a36-4b38-be4d-16e68e91152f" providerId="ADAL" clId="{78F3E14A-F676-45BD-A910-010832416E83}" dt="2020-12-01T14:42:52.894" v="161" actId="14826"/>
          <ac:picMkLst>
            <pc:docMk/>
            <pc:sldMk cId="3125073431" sldId="263"/>
            <ac:picMk id="5" creationId="{BACB65F4-8F37-464C-844A-02FCFCB70655}"/>
          </ac:picMkLst>
        </pc:picChg>
        <pc:cxnChg chg="add mod">
          <ac:chgData name="James Clegg" userId="c6df1435-7a36-4b38-be4d-16e68e91152f" providerId="ADAL" clId="{78F3E14A-F676-45BD-A910-010832416E83}" dt="2020-12-01T12:33:26.244" v="45" actId="555"/>
          <ac:cxnSpMkLst>
            <pc:docMk/>
            <pc:sldMk cId="3125073431" sldId="263"/>
            <ac:cxnSpMk id="16" creationId="{81CE504B-94B8-4437-9BE7-9CB09C45FE57}"/>
          </ac:cxnSpMkLst>
        </pc:cxnChg>
        <pc:cxnChg chg="add mod">
          <ac:chgData name="James Clegg" userId="c6df1435-7a36-4b38-be4d-16e68e91152f" providerId="ADAL" clId="{78F3E14A-F676-45BD-A910-010832416E83}" dt="2020-12-01T12:33:50.203" v="70" actId="1037"/>
          <ac:cxnSpMkLst>
            <pc:docMk/>
            <pc:sldMk cId="3125073431" sldId="263"/>
            <ac:cxnSpMk id="17" creationId="{EE26B7D9-B4CB-43AC-B14F-26A1199B870A}"/>
          </ac:cxnSpMkLst>
        </pc:cxnChg>
        <pc:cxnChg chg="add mod">
          <ac:chgData name="James Clegg" userId="c6df1435-7a36-4b38-be4d-16e68e91152f" providerId="ADAL" clId="{78F3E14A-F676-45BD-A910-010832416E83}" dt="2020-12-01T12:33:46.547" v="62" actId="1037"/>
          <ac:cxnSpMkLst>
            <pc:docMk/>
            <pc:sldMk cId="3125073431" sldId="263"/>
            <ac:cxnSpMk id="18" creationId="{7666B022-45D4-4860-AB52-40FF08FBFCC5}"/>
          </ac:cxnSpMkLst>
        </pc:cxnChg>
      </pc:sldChg>
      <pc:sldChg chg="addSp delSp modSp modAnim">
        <pc:chgData name="James Clegg" userId="c6df1435-7a36-4b38-be4d-16e68e91152f" providerId="ADAL" clId="{78F3E14A-F676-45BD-A910-010832416E83}" dt="2020-12-01T14:43:00.124" v="162" actId="14826"/>
        <pc:sldMkLst>
          <pc:docMk/>
          <pc:sldMk cId="3337438084" sldId="264"/>
        </pc:sldMkLst>
        <pc:spChg chg="del">
          <ac:chgData name="James Clegg" userId="c6df1435-7a36-4b38-be4d-16e68e91152f" providerId="ADAL" clId="{78F3E14A-F676-45BD-A910-010832416E83}" dt="2020-12-01T12:34:57.194" v="89" actId="478"/>
          <ac:spMkLst>
            <pc:docMk/>
            <pc:sldMk cId="3337438084" sldId="264"/>
            <ac:spMk id="2" creationId="{F26DCB0E-3AEA-4C8F-B128-D630CF28F6EC}"/>
          </ac:spMkLst>
        </pc:spChg>
        <pc:spChg chg="del">
          <ac:chgData name="James Clegg" userId="c6df1435-7a36-4b38-be4d-16e68e91152f" providerId="ADAL" clId="{78F3E14A-F676-45BD-A910-010832416E83}" dt="2020-12-01T12:34:57.194" v="89" actId="478"/>
          <ac:spMkLst>
            <pc:docMk/>
            <pc:sldMk cId="3337438084" sldId="264"/>
            <ac:spMk id="3" creationId="{2C8EDD8C-1FBB-4CAA-A558-F7EABE9F8784}"/>
          </ac:spMkLst>
        </pc:spChg>
        <pc:spChg chg="del">
          <ac:chgData name="James Clegg" userId="c6df1435-7a36-4b38-be4d-16e68e91152f" providerId="ADAL" clId="{78F3E14A-F676-45BD-A910-010832416E83}" dt="2020-12-01T12:34:57.194" v="89" actId="478"/>
          <ac:spMkLst>
            <pc:docMk/>
            <pc:sldMk cId="3337438084" sldId="264"/>
            <ac:spMk id="4" creationId="{2EFEC9FB-E934-46CA-9BC4-2BCD6FD01802}"/>
          </ac:spMkLst>
        </pc:spChg>
        <pc:spChg chg="del">
          <ac:chgData name="James Clegg" userId="c6df1435-7a36-4b38-be4d-16e68e91152f" providerId="ADAL" clId="{78F3E14A-F676-45BD-A910-010832416E83}" dt="2020-12-01T12:34:57.194" v="89" actId="478"/>
          <ac:spMkLst>
            <pc:docMk/>
            <pc:sldMk cId="3337438084" sldId="264"/>
            <ac:spMk id="7" creationId="{66EBCC00-57F8-4FB4-A8E5-8C069B12BC86}"/>
          </ac:spMkLst>
        </pc:spChg>
        <pc:spChg chg="del">
          <ac:chgData name="James Clegg" userId="c6df1435-7a36-4b38-be4d-16e68e91152f" providerId="ADAL" clId="{78F3E14A-F676-45BD-A910-010832416E83}" dt="2020-12-01T12:34:57.194" v="89" actId="478"/>
          <ac:spMkLst>
            <pc:docMk/>
            <pc:sldMk cId="3337438084" sldId="264"/>
            <ac:spMk id="8" creationId="{71B7ACD1-4B06-4FFD-9C2A-FF810DC96CF8}"/>
          </ac:spMkLst>
        </pc:spChg>
        <pc:spChg chg="del">
          <ac:chgData name="James Clegg" userId="c6df1435-7a36-4b38-be4d-16e68e91152f" providerId="ADAL" clId="{78F3E14A-F676-45BD-A910-010832416E83}" dt="2020-12-01T12:34:57.194" v="89" actId="478"/>
          <ac:spMkLst>
            <pc:docMk/>
            <pc:sldMk cId="3337438084" sldId="264"/>
            <ac:spMk id="9" creationId="{06FF1566-29C8-47E1-AE9E-04A608814E98}"/>
          </ac:spMkLst>
        </pc:spChg>
        <pc:spChg chg="add del">
          <ac:chgData name="James Clegg" userId="c6df1435-7a36-4b38-be4d-16e68e91152f" providerId="ADAL" clId="{78F3E14A-F676-45BD-A910-010832416E83}" dt="2020-12-01T12:34:54.311" v="88"/>
          <ac:spMkLst>
            <pc:docMk/>
            <pc:sldMk cId="3337438084" sldId="264"/>
            <ac:spMk id="35" creationId="{3E964773-D8C5-4ADD-91DF-800EF75B884B}"/>
          </ac:spMkLst>
        </pc:spChg>
        <pc:spChg chg="add del">
          <ac:chgData name="James Clegg" userId="c6df1435-7a36-4b38-be4d-16e68e91152f" providerId="ADAL" clId="{78F3E14A-F676-45BD-A910-010832416E83}" dt="2020-12-01T12:34:54.311" v="88"/>
          <ac:spMkLst>
            <pc:docMk/>
            <pc:sldMk cId="3337438084" sldId="264"/>
            <ac:spMk id="40" creationId="{1637A862-A5D6-494E-A22B-EFA9812D3562}"/>
          </ac:spMkLst>
        </pc:spChg>
        <pc:spChg chg="add del">
          <ac:chgData name="James Clegg" userId="c6df1435-7a36-4b38-be4d-16e68e91152f" providerId="ADAL" clId="{78F3E14A-F676-45BD-A910-010832416E83}" dt="2020-12-01T12:34:54.311" v="88"/>
          <ac:spMkLst>
            <pc:docMk/>
            <pc:sldMk cId="3337438084" sldId="264"/>
            <ac:spMk id="41" creationId="{19FA07F5-D34D-43C1-BB41-2FB88D7A2DB4}"/>
          </ac:spMkLst>
        </pc:spChg>
        <pc:spChg chg="add del">
          <ac:chgData name="James Clegg" userId="c6df1435-7a36-4b38-be4d-16e68e91152f" providerId="ADAL" clId="{78F3E14A-F676-45BD-A910-010832416E83}" dt="2020-12-01T12:34:54.311" v="88"/>
          <ac:spMkLst>
            <pc:docMk/>
            <pc:sldMk cId="3337438084" sldId="264"/>
            <ac:spMk id="42" creationId="{99838924-0BD2-4043-A629-BFDAC729D9D8}"/>
          </ac:spMkLst>
        </pc:spChg>
        <pc:spChg chg="add del">
          <ac:chgData name="James Clegg" userId="c6df1435-7a36-4b38-be4d-16e68e91152f" providerId="ADAL" clId="{78F3E14A-F676-45BD-A910-010832416E83}" dt="2020-12-01T12:34:54.311" v="88"/>
          <ac:spMkLst>
            <pc:docMk/>
            <pc:sldMk cId="3337438084" sldId="264"/>
            <ac:spMk id="43" creationId="{F391905F-9183-4751-9B0F-D492B321040F}"/>
          </ac:spMkLst>
        </pc:spChg>
        <pc:spChg chg="add del">
          <ac:chgData name="James Clegg" userId="c6df1435-7a36-4b38-be4d-16e68e91152f" providerId="ADAL" clId="{78F3E14A-F676-45BD-A910-010832416E83}" dt="2020-12-01T12:34:54.311" v="88"/>
          <ac:spMkLst>
            <pc:docMk/>
            <pc:sldMk cId="3337438084" sldId="264"/>
            <ac:spMk id="44" creationId="{272BCBA9-896D-4ABF-82CB-FEB7ECC60390}"/>
          </ac:spMkLst>
        </pc:spChg>
        <pc:spChg chg="add">
          <ac:chgData name="James Clegg" userId="c6df1435-7a36-4b38-be4d-16e68e91152f" providerId="ADAL" clId="{78F3E14A-F676-45BD-A910-010832416E83}" dt="2020-12-01T12:34:58.184" v="90"/>
          <ac:spMkLst>
            <pc:docMk/>
            <pc:sldMk cId="3337438084" sldId="264"/>
            <ac:spMk id="48" creationId="{2BFDEFD6-3F40-4587-B957-A0A10BDB9A03}"/>
          </ac:spMkLst>
        </pc:spChg>
        <pc:spChg chg="add">
          <ac:chgData name="James Clegg" userId="c6df1435-7a36-4b38-be4d-16e68e91152f" providerId="ADAL" clId="{78F3E14A-F676-45BD-A910-010832416E83}" dt="2020-12-01T12:34:58.184" v="90"/>
          <ac:spMkLst>
            <pc:docMk/>
            <pc:sldMk cId="3337438084" sldId="264"/>
            <ac:spMk id="49" creationId="{2B4502C4-B7B6-45D2-B731-71D2B21D3A55}"/>
          </ac:spMkLst>
        </pc:spChg>
        <pc:spChg chg="add">
          <ac:chgData name="James Clegg" userId="c6df1435-7a36-4b38-be4d-16e68e91152f" providerId="ADAL" clId="{78F3E14A-F676-45BD-A910-010832416E83}" dt="2020-12-01T12:34:58.184" v="90"/>
          <ac:spMkLst>
            <pc:docMk/>
            <pc:sldMk cId="3337438084" sldId="264"/>
            <ac:spMk id="50" creationId="{27F57572-FFD5-434F-85FF-06753ECE8D56}"/>
          </ac:spMkLst>
        </pc:spChg>
        <pc:spChg chg="add">
          <ac:chgData name="James Clegg" userId="c6df1435-7a36-4b38-be4d-16e68e91152f" providerId="ADAL" clId="{78F3E14A-F676-45BD-A910-010832416E83}" dt="2020-12-01T12:34:58.184" v="90"/>
          <ac:spMkLst>
            <pc:docMk/>
            <pc:sldMk cId="3337438084" sldId="264"/>
            <ac:spMk id="51" creationId="{B3CA82DC-1B6F-48F7-B381-AE7CD6533CDB}"/>
          </ac:spMkLst>
        </pc:spChg>
        <pc:spChg chg="add">
          <ac:chgData name="James Clegg" userId="c6df1435-7a36-4b38-be4d-16e68e91152f" providerId="ADAL" clId="{78F3E14A-F676-45BD-A910-010832416E83}" dt="2020-12-01T12:34:58.184" v="90"/>
          <ac:spMkLst>
            <pc:docMk/>
            <pc:sldMk cId="3337438084" sldId="264"/>
            <ac:spMk id="52" creationId="{4D1EFCFB-A567-4A12-BA5E-FCBC9DC41F46}"/>
          </ac:spMkLst>
        </pc:spChg>
        <pc:spChg chg="add">
          <ac:chgData name="James Clegg" userId="c6df1435-7a36-4b38-be4d-16e68e91152f" providerId="ADAL" clId="{78F3E14A-F676-45BD-A910-010832416E83}" dt="2020-12-01T12:34:58.184" v="90"/>
          <ac:spMkLst>
            <pc:docMk/>
            <pc:sldMk cId="3337438084" sldId="264"/>
            <ac:spMk id="53" creationId="{A2443220-64E8-447F-8CA5-A6A441A14F3C}"/>
          </ac:spMkLst>
        </pc:spChg>
        <pc:picChg chg="mod">
          <ac:chgData name="James Clegg" userId="c6df1435-7a36-4b38-be4d-16e68e91152f" providerId="ADAL" clId="{78F3E14A-F676-45BD-A910-010832416E83}" dt="2020-12-01T14:43:00.124" v="162" actId="14826"/>
          <ac:picMkLst>
            <pc:docMk/>
            <pc:sldMk cId="3337438084" sldId="264"/>
            <ac:picMk id="5" creationId="{BACB65F4-8F37-464C-844A-02FCFCB70655}"/>
          </ac:picMkLst>
        </pc:picChg>
        <pc:cxnChg chg="add del">
          <ac:chgData name="James Clegg" userId="c6df1435-7a36-4b38-be4d-16e68e91152f" providerId="ADAL" clId="{78F3E14A-F676-45BD-A910-010832416E83}" dt="2020-12-01T12:34:54.311" v="88"/>
          <ac:cxnSpMkLst>
            <pc:docMk/>
            <pc:sldMk cId="3337438084" sldId="264"/>
            <ac:cxnSpMk id="45" creationId="{2D2771F8-6652-4DA8-90E7-AB334F967A52}"/>
          </ac:cxnSpMkLst>
        </pc:cxnChg>
        <pc:cxnChg chg="add del">
          <ac:chgData name="James Clegg" userId="c6df1435-7a36-4b38-be4d-16e68e91152f" providerId="ADAL" clId="{78F3E14A-F676-45BD-A910-010832416E83}" dt="2020-12-01T12:34:54.311" v="88"/>
          <ac:cxnSpMkLst>
            <pc:docMk/>
            <pc:sldMk cId="3337438084" sldId="264"/>
            <ac:cxnSpMk id="46" creationId="{DBEE4FB1-7A7C-4A60-B3A3-F77146ACDD65}"/>
          </ac:cxnSpMkLst>
        </pc:cxnChg>
        <pc:cxnChg chg="add del">
          <ac:chgData name="James Clegg" userId="c6df1435-7a36-4b38-be4d-16e68e91152f" providerId="ADAL" clId="{78F3E14A-F676-45BD-A910-010832416E83}" dt="2020-12-01T12:34:54.311" v="88"/>
          <ac:cxnSpMkLst>
            <pc:docMk/>
            <pc:sldMk cId="3337438084" sldId="264"/>
            <ac:cxnSpMk id="47" creationId="{FA13C570-B063-4C8D-842E-D6D9E2507BBF}"/>
          </ac:cxnSpMkLst>
        </pc:cxnChg>
        <pc:cxnChg chg="add">
          <ac:chgData name="James Clegg" userId="c6df1435-7a36-4b38-be4d-16e68e91152f" providerId="ADAL" clId="{78F3E14A-F676-45BD-A910-010832416E83}" dt="2020-12-01T12:34:58.184" v="90"/>
          <ac:cxnSpMkLst>
            <pc:docMk/>
            <pc:sldMk cId="3337438084" sldId="264"/>
            <ac:cxnSpMk id="54" creationId="{4D2BADDD-C308-44A8-A832-E47AE2EB2790}"/>
          </ac:cxnSpMkLst>
        </pc:cxnChg>
        <pc:cxnChg chg="add">
          <ac:chgData name="James Clegg" userId="c6df1435-7a36-4b38-be4d-16e68e91152f" providerId="ADAL" clId="{78F3E14A-F676-45BD-A910-010832416E83}" dt="2020-12-01T12:34:58.184" v="90"/>
          <ac:cxnSpMkLst>
            <pc:docMk/>
            <pc:sldMk cId="3337438084" sldId="264"/>
            <ac:cxnSpMk id="55" creationId="{59A1FC93-573C-41E8-BDE5-8ACCA4BFA311}"/>
          </ac:cxnSpMkLst>
        </pc:cxnChg>
        <pc:cxnChg chg="add">
          <ac:chgData name="James Clegg" userId="c6df1435-7a36-4b38-be4d-16e68e91152f" providerId="ADAL" clId="{78F3E14A-F676-45BD-A910-010832416E83}" dt="2020-12-01T12:34:58.184" v="90"/>
          <ac:cxnSpMkLst>
            <pc:docMk/>
            <pc:sldMk cId="3337438084" sldId="264"/>
            <ac:cxnSpMk id="56" creationId="{EA368819-6AF3-4F1A-A4B4-9C0DFDFEE1D5}"/>
          </ac:cxnSpMkLst>
        </pc:cxnChg>
      </pc:sldChg>
      <pc:sldChg chg="modSp modAnim">
        <pc:chgData name="James Clegg" userId="c6df1435-7a36-4b38-be4d-16e68e91152f" providerId="ADAL" clId="{78F3E14A-F676-45BD-A910-010832416E83}" dt="2020-12-01T14:42:30.018" v="160"/>
        <pc:sldMkLst>
          <pc:docMk/>
          <pc:sldMk cId="3599868014" sldId="265"/>
        </pc:sldMkLst>
        <pc:spChg chg="mod">
          <ac:chgData name="James Clegg" userId="c6df1435-7a36-4b38-be4d-16e68e91152f" providerId="ADAL" clId="{78F3E14A-F676-45BD-A910-010832416E83}" dt="2020-12-01T14:41:08.744" v="141" actId="1076"/>
          <ac:spMkLst>
            <pc:docMk/>
            <pc:sldMk cId="3599868014" sldId="265"/>
            <ac:spMk id="26" creationId="{6AFDE08D-B4D2-4C69-85FA-D0FA6C02F657}"/>
          </ac:spMkLst>
        </pc:spChg>
        <pc:picChg chg="mod">
          <ac:chgData name="James Clegg" userId="c6df1435-7a36-4b38-be4d-16e68e91152f" providerId="ADAL" clId="{78F3E14A-F676-45BD-A910-010832416E83}" dt="2020-12-01T14:41:36.048" v="147" actId="1076"/>
          <ac:picMkLst>
            <pc:docMk/>
            <pc:sldMk cId="3599868014" sldId="265"/>
            <ac:picMk id="5" creationId="{A65219B6-9A6C-4645-AE97-5A21D935622C}"/>
          </ac:picMkLst>
        </pc:picChg>
        <pc:picChg chg="mod">
          <ac:chgData name="James Clegg" userId="c6df1435-7a36-4b38-be4d-16e68e91152f" providerId="ADAL" clId="{78F3E14A-F676-45BD-A910-010832416E83}" dt="2020-12-01T14:41:36.048" v="147" actId="1076"/>
          <ac:picMkLst>
            <pc:docMk/>
            <pc:sldMk cId="3599868014" sldId="265"/>
            <ac:picMk id="7" creationId="{F39EA499-508F-4DD0-B8FA-DF2C14A1E9CA}"/>
          </ac:picMkLst>
        </pc:picChg>
        <pc:picChg chg="mod">
          <ac:chgData name="James Clegg" userId="c6df1435-7a36-4b38-be4d-16e68e91152f" providerId="ADAL" clId="{78F3E14A-F676-45BD-A910-010832416E83}" dt="2020-12-01T14:41:36.048" v="147" actId="1076"/>
          <ac:picMkLst>
            <pc:docMk/>
            <pc:sldMk cId="3599868014" sldId="265"/>
            <ac:picMk id="8" creationId="{72EB4766-27FF-4A1F-BA7D-510C5B0569D6}"/>
          </ac:picMkLst>
        </pc:picChg>
        <pc:picChg chg="mod">
          <ac:chgData name="James Clegg" userId="c6df1435-7a36-4b38-be4d-16e68e91152f" providerId="ADAL" clId="{78F3E14A-F676-45BD-A910-010832416E83}" dt="2020-12-01T14:41:27.152" v="146" actId="1076"/>
          <ac:picMkLst>
            <pc:docMk/>
            <pc:sldMk cId="3599868014" sldId="265"/>
            <ac:picMk id="9" creationId="{1A7023CC-ABFE-45CA-9896-2D7A10A2F103}"/>
          </ac:picMkLst>
        </pc:picChg>
        <pc:picChg chg="mod">
          <ac:chgData name="James Clegg" userId="c6df1435-7a36-4b38-be4d-16e68e91152f" providerId="ADAL" clId="{78F3E14A-F676-45BD-A910-010832416E83}" dt="2020-12-01T14:41:27.152" v="146" actId="1076"/>
          <ac:picMkLst>
            <pc:docMk/>
            <pc:sldMk cId="3599868014" sldId="265"/>
            <ac:picMk id="11" creationId="{879FE576-F7F3-4ABB-8E10-4EC0BAD000F4}"/>
          </ac:picMkLst>
        </pc:picChg>
        <pc:picChg chg="mod">
          <ac:chgData name="James Clegg" userId="c6df1435-7a36-4b38-be4d-16e68e91152f" providerId="ADAL" clId="{78F3E14A-F676-45BD-A910-010832416E83}" dt="2020-12-01T14:41:27.152" v="146" actId="1076"/>
          <ac:picMkLst>
            <pc:docMk/>
            <pc:sldMk cId="3599868014" sldId="265"/>
            <ac:picMk id="12" creationId="{9E7677D0-FB40-49EF-B8E2-6ECC90E45792}"/>
          </ac:picMkLst>
        </pc:picChg>
        <pc:picChg chg="mod">
          <ac:chgData name="James Clegg" userId="c6df1435-7a36-4b38-be4d-16e68e91152f" providerId="ADAL" clId="{78F3E14A-F676-45BD-A910-010832416E83}" dt="2020-12-01T14:41:27.152" v="146" actId="1076"/>
          <ac:picMkLst>
            <pc:docMk/>
            <pc:sldMk cId="3599868014" sldId="265"/>
            <ac:picMk id="13" creationId="{520A3521-E8E5-4126-9F2B-01B26ADF8F2F}"/>
          </ac:picMkLst>
        </pc:picChg>
      </pc:sldChg>
      <pc:sldChg chg="modSp">
        <pc:chgData name="James Clegg" userId="c6df1435-7a36-4b38-be4d-16e68e91152f" providerId="ADAL" clId="{78F3E14A-F676-45BD-A910-010832416E83}" dt="2020-12-01T14:43:15.936" v="163" actId="14826"/>
        <pc:sldMkLst>
          <pc:docMk/>
          <pc:sldMk cId="1847956754" sldId="266"/>
        </pc:sldMkLst>
        <pc:picChg chg="mod">
          <ac:chgData name="James Clegg" userId="c6df1435-7a36-4b38-be4d-16e68e91152f" providerId="ADAL" clId="{78F3E14A-F676-45BD-A910-010832416E83}" dt="2020-12-01T14:43:15.936" v="163" actId="14826"/>
          <ac:picMkLst>
            <pc:docMk/>
            <pc:sldMk cId="1847956754" sldId="266"/>
            <ac:picMk id="13" creationId="{8ED2BC78-17F0-4A65-9E04-E734D77226A6}"/>
          </ac:picMkLst>
        </pc:picChg>
        <pc:picChg chg="mod">
          <ac:chgData name="James Clegg" userId="c6df1435-7a36-4b38-be4d-16e68e91152f" providerId="ADAL" clId="{78F3E14A-F676-45BD-A910-010832416E83}" dt="2020-12-01T14:43:15.936" v="163" actId="14826"/>
          <ac:picMkLst>
            <pc:docMk/>
            <pc:sldMk cId="1847956754" sldId="266"/>
            <ac:picMk id="14" creationId="{221D7B4B-6F1F-4EF9-BE97-3E80F0BD2E65}"/>
          </ac:picMkLst>
        </pc:picChg>
        <pc:picChg chg="mod">
          <ac:chgData name="James Clegg" userId="c6df1435-7a36-4b38-be4d-16e68e91152f" providerId="ADAL" clId="{78F3E14A-F676-45BD-A910-010832416E83}" dt="2020-12-01T14:43:15.936" v="163" actId="14826"/>
          <ac:picMkLst>
            <pc:docMk/>
            <pc:sldMk cId="1847956754" sldId="266"/>
            <ac:picMk id="5122" creationId="{0D26C9DC-6C84-4534-819C-87380468B3F4}"/>
          </ac:picMkLst>
        </pc:picChg>
      </pc:sldChg>
      <pc:sldChg chg="modSp">
        <pc:chgData name="James Clegg" userId="c6df1435-7a36-4b38-be4d-16e68e91152f" providerId="ADAL" clId="{78F3E14A-F676-45BD-A910-010832416E83}" dt="2020-12-01T14:43:26.120" v="164" actId="14826"/>
        <pc:sldMkLst>
          <pc:docMk/>
          <pc:sldMk cId="2064142862" sldId="267"/>
        </pc:sldMkLst>
        <pc:picChg chg="mod">
          <ac:chgData name="James Clegg" userId="c6df1435-7a36-4b38-be4d-16e68e91152f" providerId="ADAL" clId="{78F3E14A-F676-45BD-A910-010832416E83}" dt="2020-12-01T14:43:26.120" v="164" actId="14826"/>
          <ac:picMkLst>
            <pc:docMk/>
            <pc:sldMk cId="2064142862" sldId="267"/>
            <ac:picMk id="13" creationId="{8ED2BC78-17F0-4A65-9E04-E734D77226A6}"/>
          </ac:picMkLst>
        </pc:picChg>
        <pc:picChg chg="mod">
          <ac:chgData name="James Clegg" userId="c6df1435-7a36-4b38-be4d-16e68e91152f" providerId="ADAL" clId="{78F3E14A-F676-45BD-A910-010832416E83}" dt="2020-12-01T14:43:26.120" v="164" actId="14826"/>
          <ac:picMkLst>
            <pc:docMk/>
            <pc:sldMk cId="2064142862" sldId="267"/>
            <ac:picMk id="14" creationId="{221D7B4B-6F1F-4EF9-BE97-3E80F0BD2E65}"/>
          </ac:picMkLst>
        </pc:picChg>
        <pc:picChg chg="mod">
          <ac:chgData name="James Clegg" userId="c6df1435-7a36-4b38-be4d-16e68e91152f" providerId="ADAL" clId="{78F3E14A-F676-45BD-A910-010832416E83}" dt="2020-12-01T14:43:26.120" v="164" actId="14826"/>
          <ac:picMkLst>
            <pc:docMk/>
            <pc:sldMk cId="2064142862" sldId="267"/>
            <ac:picMk id="5122" creationId="{0D26C9DC-6C84-4534-819C-87380468B3F4}"/>
          </ac:picMkLst>
        </pc:picChg>
      </pc:sldChg>
      <pc:sldChg chg="modSp">
        <pc:chgData name="James Clegg" userId="c6df1435-7a36-4b38-be4d-16e68e91152f" providerId="ADAL" clId="{78F3E14A-F676-45BD-A910-010832416E83}" dt="2020-12-01T14:36:51.148" v="110" actId="14826"/>
        <pc:sldMkLst>
          <pc:docMk/>
          <pc:sldMk cId="1334685888" sldId="268"/>
        </pc:sldMkLst>
        <pc:picChg chg="mod">
          <ac:chgData name="James Clegg" userId="c6df1435-7a36-4b38-be4d-16e68e91152f" providerId="ADAL" clId="{78F3E14A-F676-45BD-A910-010832416E83}" dt="2020-12-01T14:36:40.943" v="108" actId="14826"/>
          <ac:picMkLst>
            <pc:docMk/>
            <pc:sldMk cId="1334685888" sldId="268"/>
            <ac:picMk id="6" creationId="{E29012B3-1790-40C8-9A5C-2B5F06940B72}"/>
          </ac:picMkLst>
        </pc:picChg>
        <pc:picChg chg="mod">
          <ac:chgData name="James Clegg" userId="c6df1435-7a36-4b38-be4d-16e68e91152f" providerId="ADAL" clId="{78F3E14A-F676-45BD-A910-010832416E83}" dt="2020-12-01T14:36:46.099" v="109" actId="14826"/>
          <ac:picMkLst>
            <pc:docMk/>
            <pc:sldMk cId="1334685888" sldId="268"/>
            <ac:picMk id="7" creationId="{A29C128A-4BF0-423A-8E50-70DB91E40E62}"/>
          </ac:picMkLst>
        </pc:picChg>
        <pc:picChg chg="mod">
          <ac:chgData name="James Clegg" userId="c6df1435-7a36-4b38-be4d-16e68e91152f" providerId="ADAL" clId="{78F3E14A-F676-45BD-A910-010832416E83}" dt="2020-12-01T14:36:51.148" v="110" actId="14826"/>
          <ac:picMkLst>
            <pc:docMk/>
            <pc:sldMk cId="1334685888" sldId="268"/>
            <ac:picMk id="8" creationId="{E09083AA-9CA0-4CF0-B349-9C2242C6EBDE}"/>
          </ac:picMkLst>
        </pc:picChg>
        <pc:picChg chg="mod">
          <ac:chgData name="James Clegg" userId="c6df1435-7a36-4b38-be4d-16e68e91152f" providerId="ADAL" clId="{78F3E14A-F676-45BD-A910-010832416E83}" dt="2020-12-01T14:36:35.584" v="107" actId="14826"/>
          <ac:picMkLst>
            <pc:docMk/>
            <pc:sldMk cId="1334685888" sldId="268"/>
            <ac:picMk id="1026" creationId="{ABFED57A-3E64-4C28-B328-3AD56171F654}"/>
          </ac:picMkLst>
        </pc:picChg>
      </pc:sldChg>
      <pc:sldChg chg="modSp modAnim">
        <pc:chgData name="James Clegg" userId="c6df1435-7a36-4b38-be4d-16e68e91152f" providerId="ADAL" clId="{78F3E14A-F676-45BD-A910-010832416E83}" dt="2020-12-01T14:37:15.441" v="114" actId="14826"/>
        <pc:sldMkLst>
          <pc:docMk/>
          <pc:sldMk cId="1544644753" sldId="269"/>
        </pc:sldMkLst>
        <pc:picChg chg="mod">
          <ac:chgData name="James Clegg" userId="c6df1435-7a36-4b38-be4d-16e68e91152f" providerId="ADAL" clId="{78F3E14A-F676-45BD-A910-010832416E83}" dt="2020-12-01T14:37:04.273" v="112" actId="14826"/>
          <ac:picMkLst>
            <pc:docMk/>
            <pc:sldMk cId="1544644753" sldId="269"/>
            <ac:picMk id="6" creationId="{E29012B3-1790-40C8-9A5C-2B5F06940B72}"/>
          </ac:picMkLst>
        </pc:picChg>
        <pc:picChg chg="mod">
          <ac:chgData name="James Clegg" userId="c6df1435-7a36-4b38-be4d-16e68e91152f" providerId="ADAL" clId="{78F3E14A-F676-45BD-A910-010832416E83}" dt="2020-12-01T14:37:09.721" v="113" actId="14826"/>
          <ac:picMkLst>
            <pc:docMk/>
            <pc:sldMk cId="1544644753" sldId="269"/>
            <ac:picMk id="7" creationId="{A29C128A-4BF0-423A-8E50-70DB91E40E62}"/>
          </ac:picMkLst>
        </pc:picChg>
        <pc:picChg chg="mod">
          <ac:chgData name="James Clegg" userId="c6df1435-7a36-4b38-be4d-16e68e91152f" providerId="ADAL" clId="{78F3E14A-F676-45BD-A910-010832416E83}" dt="2020-12-01T14:37:15.441" v="114" actId="14826"/>
          <ac:picMkLst>
            <pc:docMk/>
            <pc:sldMk cId="1544644753" sldId="269"/>
            <ac:picMk id="8" creationId="{E09083AA-9CA0-4CF0-B349-9C2242C6EBDE}"/>
          </ac:picMkLst>
        </pc:picChg>
        <pc:picChg chg="mod">
          <ac:chgData name="James Clegg" userId="c6df1435-7a36-4b38-be4d-16e68e91152f" providerId="ADAL" clId="{78F3E14A-F676-45BD-A910-010832416E83}" dt="2020-12-01T14:36:58.722" v="111" actId="14826"/>
          <ac:picMkLst>
            <pc:docMk/>
            <pc:sldMk cId="1544644753" sldId="269"/>
            <ac:picMk id="1026" creationId="{ABFED57A-3E64-4C28-B328-3AD56171F654}"/>
          </ac:picMkLst>
        </pc:picChg>
      </pc:sldChg>
      <pc:sldChg chg="modSp">
        <pc:chgData name="James Clegg" userId="c6df1435-7a36-4b38-be4d-16e68e91152f" providerId="ADAL" clId="{78F3E14A-F676-45BD-A910-010832416E83}" dt="2020-12-01T14:36:08.002" v="106" actId="1076"/>
        <pc:sldMkLst>
          <pc:docMk/>
          <pc:sldMk cId="2242711678" sldId="274"/>
        </pc:sldMkLst>
        <pc:picChg chg="mod">
          <ac:chgData name="James Clegg" userId="c6df1435-7a36-4b38-be4d-16e68e91152f" providerId="ADAL" clId="{78F3E14A-F676-45BD-A910-010832416E83}" dt="2020-12-01T14:36:08.002" v="106" actId="1076"/>
          <ac:picMkLst>
            <pc:docMk/>
            <pc:sldMk cId="2242711678" sldId="274"/>
            <ac:picMk id="3" creationId="{89469CA4-E105-412C-8299-AE9E696F9A7C}"/>
          </ac:picMkLst>
        </pc:picChg>
        <pc:picChg chg="mod">
          <ac:chgData name="James Clegg" userId="c6df1435-7a36-4b38-be4d-16e68e91152f" providerId="ADAL" clId="{78F3E14A-F676-45BD-A910-010832416E83}" dt="2020-12-01T14:35:18.656" v="98" actId="14826"/>
          <ac:picMkLst>
            <pc:docMk/>
            <pc:sldMk cId="2242711678" sldId="274"/>
            <ac:picMk id="4" creationId="{EBE55A9A-0F44-499F-96DA-A8A0DD222083}"/>
          </ac:picMkLst>
        </pc:picChg>
        <pc:picChg chg="mod">
          <ac:chgData name="James Clegg" userId="c6df1435-7a36-4b38-be4d-16e68e91152f" providerId="ADAL" clId="{78F3E14A-F676-45BD-A910-010832416E83}" dt="2020-12-01T14:35:31.105" v="100" actId="14826"/>
          <ac:picMkLst>
            <pc:docMk/>
            <pc:sldMk cId="2242711678" sldId="274"/>
            <ac:picMk id="5" creationId="{BBF4E20F-6932-43C4-935A-DD3F1C2C95E8}"/>
          </ac:picMkLst>
        </pc:picChg>
        <pc:picChg chg="mod">
          <ac:chgData name="James Clegg" userId="c6df1435-7a36-4b38-be4d-16e68e91152f" providerId="ADAL" clId="{78F3E14A-F676-45BD-A910-010832416E83}" dt="2020-12-01T14:36:00.439" v="104" actId="1076"/>
          <ac:picMkLst>
            <pc:docMk/>
            <pc:sldMk cId="2242711678" sldId="274"/>
            <ac:picMk id="6" creationId="{CE123542-31A6-44B7-BF21-E6B01D909E99}"/>
          </ac:picMkLst>
        </pc:picChg>
        <pc:picChg chg="mod">
          <ac:chgData name="James Clegg" userId="c6df1435-7a36-4b38-be4d-16e68e91152f" providerId="ADAL" clId="{78F3E14A-F676-45BD-A910-010832416E83}" dt="2020-12-01T14:35:24.888" v="99" actId="14826"/>
          <ac:picMkLst>
            <pc:docMk/>
            <pc:sldMk cId="2242711678" sldId="274"/>
            <ac:picMk id="7" creationId="{B273AC2F-D2F6-41C9-8AB9-FED61A58E2CD}"/>
          </ac:picMkLst>
        </pc:picChg>
      </pc:sldChg>
    </pc:docChg>
  </pc:docChgLst>
  <pc:docChgLst>
    <pc:chgData name="James Clegg" userId="c6df1435-7a36-4b38-be4d-16e68e91152f" providerId="ADAL" clId="{5C899072-7559-46E5-BBCF-5CCB3EDE0854}"/>
    <pc:docChg chg="custSel modSld">
      <pc:chgData name="James Clegg" userId="c6df1435-7a36-4b38-be4d-16e68e91152f" providerId="ADAL" clId="{5C899072-7559-46E5-BBCF-5CCB3EDE0854}" dt="2020-12-01T14:45:15.448" v="9"/>
      <pc:docMkLst>
        <pc:docMk/>
      </pc:docMkLst>
      <pc:sldChg chg="delSp modTransition delAnim">
        <pc:chgData name="James Clegg" userId="c6df1435-7a36-4b38-be4d-16e68e91152f" providerId="ADAL" clId="{5C899072-7559-46E5-BBCF-5CCB3EDE0854}" dt="2020-12-01T14:45:15.448" v="9"/>
        <pc:sldMkLst>
          <pc:docMk/>
          <pc:sldMk cId="2181109590" sldId="260"/>
        </pc:sldMkLst>
        <pc:picChg chg="del">
          <ac:chgData name="James Clegg" userId="c6df1435-7a36-4b38-be4d-16e68e91152f" providerId="ADAL" clId="{5C899072-7559-46E5-BBCF-5CCB3EDE0854}" dt="2020-12-01T14:44:54.691" v="3" actId="478"/>
          <ac:picMkLst>
            <pc:docMk/>
            <pc:sldMk cId="2181109590" sldId="260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899072-7559-46E5-BBCF-5CCB3EDE0854}" dt="2020-12-01T14:45:15.448" v="9"/>
        <pc:sldMkLst>
          <pc:docMk/>
          <pc:sldMk cId="1275543022" sldId="262"/>
        </pc:sldMkLst>
        <pc:picChg chg="del">
          <ac:chgData name="James Clegg" userId="c6df1435-7a36-4b38-be4d-16e68e91152f" providerId="ADAL" clId="{5C899072-7559-46E5-BBCF-5CCB3EDE0854}" dt="2020-12-01T14:44:51.583" v="2" actId="478"/>
          <ac:picMkLst>
            <pc:docMk/>
            <pc:sldMk cId="1275543022" sldId="262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899072-7559-46E5-BBCF-5CCB3EDE0854}" dt="2020-12-01T14:45:15.448" v="9"/>
        <pc:sldMkLst>
          <pc:docMk/>
          <pc:sldMk cId="3125073431" sldId="263"/>
        </pc:sldMkLst>
        <pc:picChg chg="del">
          <ac:chgData name="James Clegg" userId="c6df1435-7a36-4b38-be4d-16e68e91152f" providerId="ADAL" clId="{5C899072-7559-46E5-BBCF-5CCB3EDE0854}" dt="2020-12-01T14:45:00.441" v="5" actId="478"/>
          <ac:picMkLst>
            <pc:docMk/>
            <pc:sldMk cId="3125073431" sldId="263"/>
            <ac:picMk id="1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899072-7559-46E5-BBCF-5CCB3EDE0854}" dt="2020-12-01T14:45:15.448" v="9"/>
        <pc:sldMkLst>
          <pc:docMk/>
          <pc:sldMk cId="3337438084" sldId="264"/>
        </pc:sldMkLst>
        <pc:picChg chg="del">
          <ac:chgData name="James Clegg" userId="c6df1435-7a36-4b38-be4d-16e68e91152f" providerId="ADAL" clId="{5C899072-7559-46E5-BBCF-5CCB3EDE0854}" dt="2020-12-01T14:45:03.600" v="6" actId="478"/>
          <ac:picMkLst>
            <pc:docMk/>
            <pc:sldMk cId="3337438084" sldId="264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899072-7559-46E5-BBCF-5CCB3EDE0854}" dt="2020-12-01T14:45:15.448" v="9"/>
        <pc:sldMkLst>
          <pc:docMk/>
          <pc:sldMk cId="3599868014" sldId="265"/>
        </pc:sldMkLst>
        <pc:picChg chg="del">
          <ac:chgData name="James Clegg" userId="c6df1435-7a36-4b38-be4d-16e68e91152f" providerId="ADAL" clId="{5C899072-7559-46E5-BBCF-5CCB3EDE0854}" dt="2020-12-01T14:44:57.114" v="4" actId="478"/>
          <ac:picMkLst>
            <pc:docMk/>
            <pc:sldMk cId="3599868014" sldId="265"/>
            <ac:picMk id="3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899072-7559-46E5-BBCF-5CCB3EDE0854}" dt="2020-12-01T14:45:15.448" v="9"/>
        <pc:sldMkLst>
          <pc:docMk/>
          <pc:sldMk cId="1847956754" sldId="266"/>
        </pc:sldMkLst>
        <pc:picChg chg="del">
          <ac:chgData name="James Clegg" userId="c6df1435-7a36-4b38-be4d-16e68e91152f" providerId="ADAL" clId="{5C899072-7559-46E5-BBCF-5CCB3EDE0854}" dt="2020-12-01T14:45:06.346" v="7" actId="478"/>
          <ac:picMkLst>
            <pc:docMk/>
            <pc:sldMk cId="1847956754" sldId="266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899072-7559-46E5-BBCF-5CCB3EDE0854}" dt="2020-12-01T14:45:15.448" v="9"/>
        <pc:sldMkLst>
          <pc:docMk/>
          <pc:sldMk cId="2064142862" sldId="267"/>
        </pc:sldMkLst>
        <pc:picChg chg="del">
          <ac:chgData name="James Clegg" userId="c6df1435-7a36-4b38-be4d-16e68e91152f" providerId="ADAL" clId="{5C899072-7559-46E5-BBCF-5CCB3EDE0854}" dt="2020-12-01T14:45:09.964" v="8" actId="478"/>
          <ac:picMkLst>
            <pc:docMk/>
            <pc:sldMk cId="2064142862" sldId="267"/>
            <ac:picMk id="2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899072-7559-46E5-BBCF-5CCB3EDE0854}" dt="2020-12-01T14:45:15.448" v="9"/>
        <pc:sldMkLst>
          <pc:docMk/>
          <pc:sldMk cId="1334685888" sldId="268"/>
        </pc:sldMkLst>
        <pc:picChg chg="del">
          <ac:chgData name="James Clegg" userId="c6df1435-7a36-4b38-be4d-16e68e91152f" providerId="ADAL" clId="{5C899072-7559-46E5-BBCF-5CCB3EDE0854}" dt="2020-12-01T14:44:46.143" v="0" actId="478"/>
          <ac:picMkLst>
            <pc:docMk/>
            <pc:sldMk cId="1334685888" sldId="268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899072-7559-46E5-BBCF-5CCB3EDE0854}" dt="2020-12-01T14:45:15.448" v="9"/>
        <pc:sldMkLst>
          <pc:docMk/>
          <pc:sldMk cId="1544644753" sldId="269"/>
        </pc:sldMkLst>
        <pc:picChg chg="del">
          <ac:chgData name="James Clegg" userId="c6df1435-7a36-4b38-be4d-16e68e91152f" providerId="ADAL" clId="{5C899072-7559-46E5-BBCF-5CCB3EDE0854}" dt="2020-12-01T14:44:48.864" v="1" actId="478"/>
          <ac:picMkLst>
            <pc:docMk/>
            <pc:sldMk cId="1544644753" sldId="269"/>
            <ac:picMk id="10" creationId="{00000000-0000-0000-0000-000000000000}"/>
          </ac:picMkLst>
        </pc:picChg>
      </pc:sldChg>
      <pc:sldChg chg="modTransition">
        <pc:chgData name="James Clegg" userId="c6df1435-7a36-4b38-be4d-16e68e91152f" providerId="ADAL" clId="{5C899072-7559-46E5-BBCF-5CCB3EDE0854}" dt="2020-12-01T14:45:15.448" v="9"/>
        <pc:sldMkLst>
          <pc:docMk/>
          <pc:sldMk cId="2242711678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EB5A1-0FDD-4799-8188-56D0F0650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792" t="17647" b="27652"/>
          <a:stretch/>
        </p:blipFill>
        <p:spPr>
          <a:xfrm>
            <a:off x="6792686" y="-1"/>
            <a:ext cx="3113314" cy="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0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469CA4-E105-412C-8299-AE9E696F9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199" y="4125718"/>
            <a:ext cx="1243458" cy="1182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E55A9A-0F44-499F-96DA-A8A0DD222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966" y="3294294"/>
            <a:ext cx="1487513" cy="1779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4E20F-6932-43C4-935A-DD3F1C2C9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675" y="3743041"/>
            <a:ext cx="1063831" cy="1272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123542-31A6-44B7-BF21-E6B01D909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16" y="3323654"/>
            <a:ext cx="1543566" cy="1846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3AC2F-D2F6-41C9-8AB9-FED61A58E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541" y="4082292"/>
            <a:ext cx="806390" cy="964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131B4C-49B1-4588-BCF6-8D3584DB29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9997" y="1139972"/>
            <a:ext cx="5779509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1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ED2BC78-17F0-4A65-9E04-E734D7722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39562" y="1192748"/>
            <a:ext cx="1613949" cy="19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21D7B4B-6F1F-4EF9-BE97-3E80F0BD2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31321" y="868436"/>
            <a:ext cx="1613949" cy="19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D26C9DC-6C84-4534-819C-87380468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70597" y="868436"/>
            <a:ext cx="1613949" cy="19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45B8E3-1592-4F68-818C-8CA7B1D1ED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6209086" y="720672"/>
            <a:ext cx="604434" cy="5897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03EB1A-2ECD-4577-BD39-5DE44F8E1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6778648" y="720672"/>
            <a:ext cx="604434" cy="5897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BCEDDB4-503C-4ADA-93F3-D0A05585C7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7348210" y="720672"/>
            <a:ext cx="604434" cy="5897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A4645C-0A92-452E-9986-0BF1DA3C51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7917772" y="720672"/>
            <a:ext cx="604434" cy="5897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76AF25-17CC-4181-A866-B2E4DF8AC9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8487334" y="720672"/>
            <a:ext cx="604434" cy="5897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805BAC-4F99-48F4-8538-1D4F35EC52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6209086" y="1310453"/>
            <a:ext cx="604434" cy="5897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75662C-14F0-4812-B6C9-5C5DCE9F4E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6778648" y="1310453"/>
            <a:ext cx="604434" cy="5897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A8397C-FEE9-4A18-ADAD-683D26060C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7348210" y="1310453"/>
            <a:ext cx="604434" cy="5897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2ADB62B-D4D5-42FC-8A3F-68947B127C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7917772" y="1310453"/>
            <a:ext cx="604434" cy="5897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9D1253-DF72-473A-835C-2819BDFA56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8487334" y="1310453"/>
            <a:ext cx="604434" cy="5897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EEFB2F5-9DE5-4280-B899-E09736C2A0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6209086" y="1900234"/>
            <a:ext cx="604434" cy="5897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2CFDDC3-2A05-436A-8B40-4DDE70C400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6778648" y="1900234"/>
            <a:ext cx="604434" cy="5897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678F75F-4FFC-4673-9D4A-424C2165DE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7348210" y="1900234"/>
            <a:ext cx="604434" cy="5897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FE38CE-7136-482F-BEB3-C5C831846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7917772" y="1900234"/>
            <a:ext cx="604434" cy="589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6EEC9E3-9205-4748-9321-4C862154A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8487334" y="1900234"/>
            <a:ext cx="604434" cy="5897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E4F9CF-DBED-4049-A975-D1C3E0E064FC}"/>
              </a:ext>
            </a:extLst>
          </p:cNvPr>
          <p:cNvSpPr/>
          <p:nvPr/>
        </p:nvSpPr>
        <p:spPr>
          <a:xfrm>
            <a:off x="6312290" y="2556547"/>
            <a:ext cx="28055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600" dirty="0"/>
              <a:t>Mo has 15 buttons.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50588D-AC98-436A-ACA1-7E5127749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08514"/>
              </p:ext>
            </p:extLst>
          </p:nvPr>
        </p:nvGraphicFramePr>
        <p:xfrm>
          <a:off x="6118167" y="3079796"/>
          <a:ext cx="265176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">
                  <a:extLst>
                    <a:ext uri="{9D8B030D-6E8A-4147-A177-3AD203B41FA5}">
                      <a16:colId xmlns:a16="http://schemas.microsoft.com/office/drawing/2014/main" val="3901835300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1276751217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21565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056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249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984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6938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2916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04278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CEA73BB-96B5-497F-9BA8-1F9B52DEF0CC}"/>
              </a:ext>
            </a:extLst>
          </p:cNvPr>
          <p:cNvSpPr txBox="1"/>
          <p:nvPr/>
        </p:nvSpPr>
        <p:spPr>
          <a:xfrm>
            <a:off x="6421198" y="3407938"/>
            <a:ext cx="29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1877AD-E8EB-4E1E-9C20-C1ED1D9A60E0}"/>
              </a:ext>
            </a:extLst>
          </p:cNvPr>
          <p:cNvSpPr txBox="1"/>
          <p:nvPr/>
        </p:nvSpPr>
        <p:spPr>
          <a:xfrm>
            <a:off x="7294417" y="3406581"/>
            <a:ext cx="29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0AC74E-04FC-450A-BBA3-4930537CE386}"/>
              </a:ext>
            </a:extLst>
          </p:cNvPr>
          <p:cNvSpPr txBox="1"/>
          <p:nvPr/>
        </p:nvSpPr>
        <p:spPr>
          <a:xfrm>
            <a:off x="8169681" y="3405802"/>
            <a:ext cx="29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F45912-C93C-4E27-99F0-782073A46F41}"/>
              </a:ext>
            </a:extLst>
          </p:cNvPr>
          <p:cNvSpPr txBox="1"/>
          <p:nvPr/>
        </p:nvSpPr>
        <p:spPr>
          <a:xfrm>
            <a:off x="6423968" y="3776772"/>
            <a:ext cx="29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221E3B-4E41-4F21-A40C-FD8539FBDF76}"/>
              </a:ext>
            </a:extLst>
          </p:cNvPr>
          <p:cNvSpPr txBox="1"/>
          <p:nvPr/>
        </p:nvSpPr>
        <p:spPr>
          <a:xfrm>
            <a:off x="7291647" y="3776772"/>
            <a:ext cx="29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DF46AE-CAFC-41D9-8145-5D3DB2BC28E2}"/>
              </a:ext>
            </a:extLst>
          </p:cNvPr>
          <p:cNvSpPr txBox="1"/>
          <p:nvPr/>
        </p:nvSpPr>
        <p:spPr>
          <a:xfrm>
            <a:off x="7295440" y="3776772"/>
            <a:ext cx="29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971448-1F1E-4E0D-8B6C-5E2468DC0C8C}"/>
              </a:ext>
            </a:extLst>
          </p:cNvPr>
          <p:cNvSpPr txBox="1"/>
          <p:nvPr/>
        </p:nvSpPr>
        <p:spPr>
          <a:xfrm>
            <a:off x="6433282" y="3776772"/>
            <a:ext cx="29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43E3BC-0AF4-4DD6-8E08-B8B94B46C0D2}"/>
              </a:ext>
            </a:extLst>
          </p:cNvPr>
          <p:cNvSpPr txBox="1"/>
          <p:nvPr/>
        </p:nvSpPr>
        <p:spPr>
          <a:xfrm>
            <a:off x="7308547" y="3776772"/>
            <a:ext cx="29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15B1CB-3D89-4361-833A-C7597BB76450}"/>
              </a:ext>
            </a:extLst>
          </p:cNvPr>
          <p:cNvSpPr txBox="1"/>
          <p:nvPr/>
        </p:nvSpPr>
        <p:spPr>
          <a:xfrm>
            <a:off x="8164796" y="3776772"/>
            <a:ext cx="29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8859B-43C0-40A4-BFC7-B84248DF7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8672" y="3048990"/>
            <a:ext cx="488571" cy="45214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16B0195-505A-4796-9038-0BDB41677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201" y="3408218"/>
            <a:ext cx="488571" cy="45214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458B044-6185-4EEE-B526-FB8EB0C6F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279" y="3740174"/>
            <a:ext cx="488571" cy="452142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9308347-C82B-4C41-B471-9526493B6014}"/>
              </a:ext>
            </a:extLst>
          </p:cNvPr>
          <p:cNvSpPr/>
          <p:nvPr/>
        </p:nvSpPr>
        <p:spPr>
          <a:xfrm>
            <a:off x="5576551" y="869287"/>
            <a:ext cx="3833605" cy="142748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GB" sz="2600" dirty="0"/>
              <a:t>What if Mo has 17 buttons?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57BE159-57F9-4F15-AF05-3699313A4AE1}"/>
              </a:ext>
            </a:extLst>
          </p:cNvPr>
          <p:cNvSpPr/>
          <p:nvPr/>
        </p:nvSpPr>
        <p:spPr>
          <a:xfrm>
            <a:off x="5576551" y="869287"/>
            <a:ext cx="3833605" cy="14301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2600" dirty="0"/>
              <a:t>What if there were 4 snowmen?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85A75B9-6F55-4E9E-A6CF-C6C3555469EB}"/>
              </a:ext>
            </a:extLst>
          </p:cNvPr>
          <p:cNvSpPr/>
          <p:nvPr/>
        </p:nvSpPr>
        <p:spPr>
          <a:xfrm>
            <a:off x="5576551" y="869287"/>
            <a:ext cx="3833605" cy="14301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2600" dirty="0"/>
              <a:t>What if Mo used a combination of odd and even amounts?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1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0.00115 L -0.49118 0.3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7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0.00115 L -0.4415 0.380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189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0.00115 L -0.44504 0.380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60" y="189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0.00115 L -0.44952 0.379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4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0.00115 L -0.43061 0.376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8" y="187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0.00116 L -0.14792 0.290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4" y="1449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0.00116 L -0.15272 0.2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4" y="143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2.22222E-6 L -0.31603 0.365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1" y="1826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2.22222E-6 L -0.32132 0.365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4" y="1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2.22222E-6 L -0.32548 0.365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2" y="1826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1.11111E-6 L -0.20112 0.356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4" y="1782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1.11111E-6 L -0.20545 0.35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2" y="177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1.11111E-6 L -0.2093 0.35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5" y="178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1.11111E-6 L -0.37452 0.432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4" y="2162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1.11111E-6 L -0.37789 0.430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4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8" grpId="0"/>
      <p:bldP spid="49" grpId="0"/>
      <p:bldP spid="58" grpId="0" animBg="1"/>
      <p:bldP spid="60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BFED57A-3E64-4C28-B328-3AD56171F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68064" y="575640"/>
            <a:ext cx="1186603" cy="141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29012B3-1790-40C8-9A5C-2B5F0694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51737" y="570016"/>
            <a:ext cx="1196005" cy="14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29C128A-4BF0-423A-8E50-70DB91E4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115851" y="601432"/>
            <a:ext cx="1143484" cy="13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09083AA-9CA0-4CF0-B349-9C2242C6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680132" y="583322"/>
            <a:ext cx="1173760" cy="14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AC1D85-9EC6-45DB-9DBF-A0384414D29A}"/>
              </a:ext>
            </a:extLst>
          </p:cNvPr>
          <p:cNvSpPr txBox="1"/>
          <p:nvPr/>
        </p:nvSpPr>
        <p:spPr>
          <a:xfrm>
            <a:off x="1962399" y="1875703"/>
            <a:ext cx="146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Snowman A</a:t>
            </a:r>
          </a:p>
          <a:p>
            <a:pPr algn="ctr"/>
            <a:r>
              <a:rPr lang="en-GB" sz="2000" dirty="0"/>
              <a:t>123cm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5232E1-2432-42AD-8517-A4DA8C82CDC0}"/>
              </a:ext>
            </a:extLst>
          </p:cNvPr>
          <p:cNvSpPr txBox="1"/>
          <p:nvPr/>
        </p:nvSpPr>
        <p:spPr>
          <a:xfrm>
            <a:off x="3487611" y="1875703"/>
            <a:ext cx="146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Snowman B</a:t>
            </a:r>
          </a:p>
          <a:p>
            <a:pPr algn="ctr"/>
            <a:r>
              <a:rPr lang="en-GB" sz="2000" dirty="0"/>
              <a:t>98 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05D870-4B55-4996-A5E2-FDBFD4DA19AD}"/>
              </a:ext>
            </a:extLst>
          </p:cNvPr>
          <p:cNvSpPr txBox="1"/>
          <p:nvPr/>
        </p:nvSpPr>
        <p:spPr>
          <a:xfrm>
            <a:off x="5012823" y="1875703"/>
            <a:ext cx="146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Snowman C</a:t>
            </a:r>
          </a:p>
          <a:p>
            <a:pPr algn="ctr"/>
            <a:r>
              <a:rPr lang="en-GB" sz="2000" dirty="0"/>
              <a:t>132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9EC771-A553-4A29-A718-989408EF9DBE}"/>
              </a:ext>
            </a:extLst>
          </p:cNvPr>
          <p:cNvSpPr txBox="1"/>
          <p:nvPr/>
        </p:nvSpPr>
        <p:spPr>
          <a:xfrm>
            <a:off x="6538035" y="1875703"/>
            <a:ext cx="146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Snowman D</a:t>
            </a:r>
          </a:p>
          <a:p>
            <a:pPr algn="ctr"/>
            <a:r>
              <a:rPr lang="en-GB" sz="2000" dirty="0"/>
              <a:t>127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591023" y="3102821"/>
            <a:ext cx="4979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Order the snowmen from shortest to tallest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57128" y="4202637"/>
            <a:ext cx="2444201" cy="747045"/>
            <a:chOff x="6896033" y="2520040"/>
            <a:chExt cx="2444201" cy="7470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97C59F-F419-4619-B21C-C71DB733E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3189" y="2520040"/>
              <a:ext cx="747045" cy="74704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128DF4-1E73-4A54-AF68-A2091AAE3C02}"/>
                </a:ext>
              </a:extLst>
            </p:cNvPr>
            <p:cNvSpPr txBox="1"/>
            <p:nvPr/>
          </p:nvSpPr>
          <p:spPr>
            <a:xfrm>
              <a:off x="6896033" y="2662729"/>
              <a:ext cx="2095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Have a think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346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5ACF74B5-692F-4228-A425-F5C5B23E7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085" y="2465234"/>
            <a:ext cx="435133" cy="121513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C1EE3D-A9A3-4AE5-856B-689AA3EBD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191" y="2462492"/>
            <a:ext cx="435133" cy="121513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FD527CD-2685-4E3B-AD7A-2C1237CAE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78" y="2461863"/>
            <a:ext cx="435133" cy="121513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D2612B6-EC6B-4917-9E15-28E4EEBC5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965" y="2461234"/>
            <a:ext cx="435133" cy="12151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EB85C5-B87A-4A2C-A209-3EA4811EC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852" y="2460605"/>
            <a:ext cx="435133" cy="12151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0DA97D9-F209-4447-9608-6FD30C8E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739" y="2459976"/>
            <a:ext cx="435133" cy="121513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CA070A2-8039-42E5-A20E-E9B43F8A3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626" y="2459347"/>
            <a:ext cx="435133" cy="12151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A9F1B6A-425D-4981-BBC2-7E2085DF8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513" y="2458718"/>
            <a:ext cx="435133" cy="12151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9D07E3C-5BF6-42ED-8B9B-BADA92B2C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400" y="2458089"/>
            <a:ext cx="435133" cy="12151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099203-F1CF-496D-AC89-7E729CEE9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488" y="2443715"/>
            <a:ext cx="435133" cy="121513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BFED57A-3E64-4C28-B328-3AD56171F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68064" y="575640"/>
            <a:ext cx="1186603" cy="141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29012B3-1790-40C8-9A5C-2B5F0694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51737" y="570016"/>
            <a:ext cx="1196005" cy="14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29C128A-4BF0-423A-8E50-70DB91E4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115851" y="601432"/>
            <a:ext cx="1143484" cy="13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09083AA-9CA0-4CF0-B349-9C2242C6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680132" y="583322"/>
            <a:ext cx="1173760" cy="14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AC1D85-9EC6-45DB-9DBF-A0384414D29A}"/>
              </a:ext>
            </a:extLst>
          </p:cNvPr>
          <p:cNvSpPr txBox="1"/>
          <p:nvPr/>
        </p:nvSpPr>
        <p:spPr>
          <a:xfrm>
            <a:off x="1962399" y="1875703"/>
            <a:ext cx="146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Snowman 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123cm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5232E1-2432-42AD-8517-A4DA8C82CDC0}"/>
              </a:ext>
            </a:extLst>
          </p:cNvPr>
          <p:cNvSpPr txBox="1"/>
          <p:nvPr/>
        </p:nvSpPr>
        <p:spPr>
          <a:xfrm>
            <a:off x="3487611" y="1875703"/>
            <a:ext cx="146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Snowman 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98 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05D870-4B55-4996-A5E2-FDBFD4DA19AD}"/>
              </a:ext>
            </a:extLst>
          </p:cNvPr>
          <p:cNvSpPr txBox="1"/>
          <p:nvPr/>
        </p:nvSpPr>
        <p:spPr>
          <a:xfrm>
            <a:off x="5012823" y="1875703"/>
            <a:ext cx="146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Snowman 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132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9EC771-A553-4A29-A718-989408EF9DBE}"/>
              </a:ext>
            </a:extLst>
          </p:cNvPr>
          <p:cNvSpPr txBox="1"/>
          <p:nvPr/>
        </p:nvSpPr>
        <p:spPr>
          <a:xfrm>
            <a:off x="6538035" y="1875703"/>
            <a:ext cx="146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Snowman 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127 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7118DA-4D96-45AB-BE9A-6BCCCBA38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1508" y="2471206"/>
            <a:ext cx="1134875" cy="11876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B0EAC4-FDFD-4CC8-823D-56C8EBB67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8054" y="3364119"/>
            <a:ext cx="232199" cy="265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D35926-6A92-4E2F-92CC-7B2A85FA8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241" y="2443715"/>
            <a:ext cx="435133" cy="12151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9BB8DA-9E69-474D-9EB3-97031147E7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8054" y="3268863"/>
            <a:ext cx="232199" cy="2657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316596-3CBA-49EB-8031-DB74502E4A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8054" y="3173606"/>
            <a:ext cx="232199" cy="26577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D5FA86F-9535-409D-B582-7C03EB27C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287" y="2457460"/>
            <a:ext cx="435133" cy="12151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522D7BA-E60D-4979-8F7A-135184BC79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2242" y="3391422"/>
            <a:ext cx="232199" cy="26577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98D277A-8D50-4D8D-9633-CE00145DBC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2242" y="3299005"/>
            <a:ext cx="232199" cy="26577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ABE9FF8-75A5-4C20-8DD4-6CEC7D27F2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2242" y="3206588"/>
            <a:ext cx="232199" cy="26577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30F1902-B675-402D-B29E-C55F5872DE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2242" y="3114171"/>
            <a:ext cx="232199" cy="26577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CA3DD37-EB6B-4632-A916-EF9D26BCD6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2242" y="3021754"/>
            <a:ext cx="232199" cy="26577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D9326D6-A55A-4DD3-8DB6-2F684EC49F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2242" y="2929337"/>
            <a:ext cx="232199" cy="26577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1BD61B7-7426-4A07-9755-E98275758B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2242" y="2836920"/>
            <a:ext cx="232199" cy="26577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79BC935-1327-4723-B882-0F789DD5AA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2242" y="2744503"/>
            <a:ext cx="232199" cy="26577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D6E6E71-4ECF-42A7-9D1A-01F671F4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123" y="2465921"/>
            <a:ext cx="435133" cy="121513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0CE9C0E-1756-4B01-8FF9-C11021F44F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1143" y="2493412"/>
            <a:ext cx="1134875" cy="118764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4D36794-087B-45D2-9F71-312F22DD3D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4646" y="3386325"/>
            <a:ext cx="232199" cy="26577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194F3A2-51A6-4AA1-A342-2E5FE37C6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876" y="2465921"/>
            <a:ext cx="435133" cy="121513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65300B9-AADE-4992-B4C9-3CA7B4C2DE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4646" y="3291069"/>
            <a:ext cx="232199" cy="26577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1D190D1-60AE-40C4-950D-EBA989451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953" y="2462492"/>
            <a:ext cx="435133" cy="121513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801B355-2D30-44DC-A40A-CB72DFBAE6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2973" y="2489983"/>
            <a:ext cx="1134875" cy="118764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545EFDF-ADD4-441F-AD19-196D9BF201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9519" y="3382896"/>
            <a:ext cx="232199" cy="26577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58CD9B6-0CBF-4792-96EF-F7A6A218C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706" y="2462492"/>
            <a:ext cx="435133" cy="121513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AFC2A3C-ABE7-4AE6-840F-8B2192936F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9519" y="3287640"/>
            <a:ext cx="232199" cy="26577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C2D7462-92A5-4CBD-97CC-EECFC86315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9519" y="3192383"/>
            <a:ext cx="232199" cy="26577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B408EF2-DFE8-4C70-BD28-7ACB4BC992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9519" y="3098341"/>
            <a:ext cx="232199" cy="26577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08D585E-3FBD-4C5B-A4A4-93CF21D0C7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9519" y="3004299"/>
            <a:ext cx="232199" cy="26577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83F0709-053C-4A70-B617-68F67781A2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9519" y="2910257"/>
            <a:ext cx="232199" cy="26577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F6052DC-AE83-4E86-9506-24B8DC48C0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9519" y="2816215"/>
            <a:ext cx="232199" cy="265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464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5.55112E-17 L -0.23061 0.4252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8" y="2125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1.48148E-6 L -0.21522 0.4361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9" y="2180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5.55112E-17 L 0.23061 0.42431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2" y="21204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2.77556E-17 L 0.24183 0.43611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06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2.77556E-17 L 0.13894 0.43611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39" y="21806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5.55112E-17 L 0.13621 0.42639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1" y="21319"/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1.48148E-6 L -0.12003 0.43611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0" y="21806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-0.12051 0.42523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6" y="21250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>
            <a:extLst>
              <a:ext uri="{FF2B5EF4-FFF2-40B4-BE49-F238E27FC236}">
                <a16:creationId xmlns:a16="http://schemas.microsoft.com/office/drawing/2014/main" id="{2B1B6CB0-A151-4F5D-882D-7EFFB19D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2917" y="3562943"/>
            <a:ext cx="1196005" cy="14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2A488542-E5D7-4EB6-A1C8-37EF4E15D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441632" y="3559509"/>
            <a:ext cx="1186603" cy="141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6BE4D97D-66AE-41F4-9CE6-0F374CF52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485041" y="3566192"/>
            <a:ext cx="1173760" cy="14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>
            <a:extLst>
              <a:ext uri="{FF2B5EF4-FFF2-40B4-BE49-F238E27FC236}">
                <a16:creationId xmlns:a16="http://schemas.microsoft.com/office/drawing/2014/main" id="{D5A19C76-6106-4913-ADAD-D9EB617A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509486" y="3586332"/>
            <a:ext cx="1143484" cy="13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CA88CA39-93A1-4CC0-9560-191832E45A59}"/>
              </a:ext>
            </a:extLst>
          </p:cNvPr>
          <p:cNvSpPr txBox="1"/>
          <p:nvPr/>
        </p:nvSpPr>
        <p:spPr>
          <a:xfrm>
            <a:off x="3310082" y="4793928"/>
            <a:ext cx="146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Snowman A</a:t>
            </a:r>
          </a:p>
          <a:p>
            <a:pPr algn="ctr"/>
            <a:r>
              <a:rPr lang="en-GB" sz="2000" dirty="0"/>
              <a:t>123 cm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BC09BE8-50DD-435F-88B1-2D51A2528B3E}"/>
              </a:ext>
            </a:extLst>
          </p:cNvPr>
          <p:cNvSpPr txBox="1"/>
          <p:nvPr/>
        </p:nvSpPr>
        <p:spPr>
          <a:xfrm>
            <a:off x="1203450" y="4793928"/>
            <a:ext cx="146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Snowman B</a:t>
            </a:r>
          </a:p>
          <a:p>
            <a:pPr algn="ctr"/>
            <a:r>
              <a:rPr lang="en-GB" sz="2000" dirty="0"/>
              <a:t>98 cm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BED74E0-F2F7-4FC0-99C1-15FA57CE415F}"/>
              </a:ext>
            </a:extLst>
          </p:cNvPr>
          <p:cNvSpPr txBox="1"/>
          <p:nvPr/>
        </p:nvSpPr>
        <p:spPr>
          <a:xfrm>
            <a:off x="7289637" y="4793928"/>
            <a:ext cx="146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Snowman C</a:t>
            </a:r>
          </a:p>
          <a:p>
            <a:pPr algn="ctr"/>
            <a:r>
              <a:rPr lang="en-GB" sz="2000" dirty="0"/>
              <a:t>132 cm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FCB4893-5415-4041-B1A5-B803F075C648}"/>
              </a:ext>
            </a:extLst>
          </p:cNvPr>
          <p:cNvSpPr txBox="1"/>
          <p:nvPr/>
        </p:nvSpPr>
        <p:spPr>
          <a:xfrm>
            <a:off x="5352568" y="4793928"/>
            <a:ext cx="146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Snowman D</a:t>
            </a:r>
          </a:p>
          <a:p>
            <a:pPr algn="ctr"/>
            <a:r>
              <a:rPr lang="en-GB" sz="2000" dirty="0"/>
              <a:t>127 cm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00E3938-0B0C-4113-B02C-FA66E19D2D0F}"/>
              </a:ext>
            </a:extLst>
          </p:cNvPr>
          <p:cNvSpPr txBox="1"/>
          <p:nvPr/>
        </p:nvSpPr>
        <p:spPr>
          <a:xfrm>
            <a:off x="2055000" y="595989"/>
            <a:ext cx="6026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Dora builds another snowman that becomes the second tallest.</a:t>
            </a:r>
          </a:p>
          <a:p>
            <a:pPr algn="ctr"/>
            <a:r>
              <a:rPr lang="en-GB" sz="2800" dirty="0"/>
              <a:t>How tall could it be?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5E969-40E4-4C39-B61F-EA338A557D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8703" y="998675"/>
            <a:ext cx="1313264" cy="90691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34CDE27-48E3-43FB-B453-10BDE0BD40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9922" y="1690549"/>
            <a:ext cx="747045" cy="74704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31AAAC8E-9D13-44C2-965F-3A2D5E97D773}"/>
              </a:ext>
            </a:extLst>
          </p:cNvPr>
          <p:cNvSpPr txBox="1"/>
          <p:nvPr/>
        </p:nvSpPr>
        <p:spPr>
          <a:xfrm>
            <a:off x="6722766" y="183323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186E07-0FD5-44D6-A667-95259CBA92B6}"/>
              </a:ext>
            </a:extLst>
          </p:cNvPr>
          <p:cNvSpPr txBox="1"/>
          <p:nvPr/>
        </p:nvSpPr>
        <p:spPr>
          <a:xfrm>
            <a:off x="3281153" y="3875682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128 cm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62E88A3-5575-4486-A976-5A20591A6F49}"/>
              </a:ext>
            </a:extLst>
          </p:cNvPr>
          <p:cNvSpPr txBox="1"/>
          <p:nvPr/>
        </p:nvSpPr>
        <p:spPr>
          <a:xfrm>
            <a:off x="4166551" y="3875682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129 cm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D93FBF-1FD4-48E6-9B91-5433B8E101D6}"/>
              </a:ext>
            </a:extLst>
          </p:cNvPr>
          <p:cNvSpPr txBox="1"/>
          <p:nvPr/>
        </p:nvSpPr>
        <p:spPr>
          <a:xfrm>
            <a:off x="5051949" y="3875682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130 cm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D940F2A-F1EB-4C53-8B9C-41D6E211DFD9}"/>
              </a:ext>
            </a:extLst>
          </p:cNvPr>
          <p:cNvSpPr txBox="1"/>
          <p:nvPr/>
        </p:nvSpPr>
        <p:spPr>
          <a:xfrm>
            <a:off x="5937347" y="3875682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131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5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-2.22222E-6 L -0.35016 -0.1687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6" y="-844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4.44444E-6 L -0.35673 -0.165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7" y="-828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4.81481E-6 L 4.87179E-6 -0.1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9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4.44444E-6 L -0.00016 -0.168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2" grpId="0"/>
      <p:bldP spid="82" grpId="1"/>
      <p:bldP spid="85" grpId="0"/>
      <p:bldP spid="86" grpId="0"/>
      <p:bldP spid="87" grpId="0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520397D-9CBC-4D89-8C1C-7D98CF487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4780" y="2186569"/>
            <a:ext cx="1523354" cy="182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5219B6-9A6C-4645-AE97-5A21D9356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111" y="1902961"/>
            <a:ext cx="879656" cy="792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9EA499-508F-4DD0-B8FA-DF2C14A1E9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4066" y="1902961"/>
            <a:ext cx="879656" cy="792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EB4766-27FF-4A1F-BA7D-510C5B0569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9944" y="1902961"/>
            <a:ext cx="879656" cy="792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023CC-ABFE-45CA-9896-2D7A10A2F10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7066" y="2999390"/>
            <a:ext cx="1115256" cy="1005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9FE576-F7F3-4ABB-8E10-4EC0BAD000F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02944" y="2999390"/>
            <a:ext cx="1115256" cy="1005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7677D0-FB40-49EF-B8E2-6ECC90E457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18822" y="2999390"/>
            <a:ext cx="1115256" cy="1005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0A3521-E8E5-4126-9F2B-01B26ADF8F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434700" y="2999390"/>
            <a:ext cx="1115256" cy="10051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F9ECD9-4448-4670-8D52-ACC6DE496198}"/>
              </a:ext>
            </a:extLst>
          </p:cNvPr>
          <p:cNvSpPr txBox="1"/>
          <p:nvPr/>
        </p:nvSpPr>
        <p:spPr>
          <a:xfrm>
            <a:off x="2527345" y="635748"/>
            <a:ext cx="4979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different ways could the snowman be dressed?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E937A2-8399-43C4-8089-478D64049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3189" y="1582215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2F913A-F7BA-46E6-9CB4-521F216CF829}"/>
              </a:ext>
            </a:extLst>
          </p:cNvPr>
          <p:cNvSpPr txBox="1"/>
          <p:nvPr/>
        </p:nvSpPr>
        <p:spPr>
          <a:xfrm>
            <a:off x="6896033" y="172490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1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520397D-9CBC-4D89-8C1C-7D98CF487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2137" y="1780642"/>
            <a:ext cx="2019300" cy="21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5219B6-9A6C-4645-AE97-5A21D9356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016" y="1595584"/>
            <a:ext cx="1195955" cy="1077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9EA499-508F-4DD0-B8FA-DF2C14A1E9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63971" y="1595584"/>
            <a:ext cx="1195955" cy="1077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EB4766-27FF-4A1F-BA7D-510C5B0569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849" y="1595584"/>
            <a:ext cx="1195955" cy="107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023CC-ABFE-45CA-9896-2D7A10A2F10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2948" y="2593032"/>
            <a:ext cx="1651878" cy="126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9FE576-F7F3-4ABB-8E10-4EC0BAD000F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8826" y="2593032"/>
            <a:ext cx="1651878" cy="1266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7677D0-FB40-49EF-B8E2-6ECC90E457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44704" y="2593032"/>
            <a:ext cx="1651878" cy="1266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0A3521-E8E5-4126-9F2B-01B26ADF8F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160582" y="2593032"/>
            <a:ext cx="1651878" cy="1266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F9ECD9-4448-4670-8D52-ACC6DE496198}"/>
              </a:ext>
            </a:extLst>
          </p:cNvPr>
          <p:cNvSpPr txBox="1"/>
          <p:nvPr/>
        </p:nvSpPr>
        <p:spPr>
          <a:xfrm>
            <a:off x="2527345" y="635748"/>
            <a:ext cx="4979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different ways could the snowman be dressed?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B25C46-690A-413A-86BE-D6D657AEB497}"/>
              </a:ext>
            </a:extLst>
          </p:cNvPr>
          <p:cNvSpPr txBox="1"/>
          <p:nvPr/>
        </p:nvSpPr>
        <p:spPr>
          <a:xfrm>
            <a:off x="1682060" y="3811571"/>
            <a:ext cx="224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Black/Yellow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16D177-70B4-45A7-BE3E-E4F884B8829C}"/>
              </a:ext>
            </a:extLst>
          </p:cNvPr>
          <p:cNvSpPr txBox="1"/>
          <p:nvPr/>
        </p:nvSpPr>
        <p:spPr>
          <a:xfrm>
            <a:off x="1682060" y="4188309"/>
            <a:ext cx="224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Black/Grey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747A29-D103-4B35-8D8D-624E9A524686}"/>
              </a:ext>
            </a:extLst>
          </p:cNvPr>
          <p:cNvSpPr txBox="1"/>
          <p:nvPr/>
        </p:nvSpPr>
        <p:spPr>
          <a:xfrm>
            <a:off x="1682060" y="4565047"/>
            <a:ext cx="224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Black/Green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825F8A-77B9-466C-8B28-EA90BAE17B56}"/>
              </a:ext>
            </a:extLst>
          </p:cNvPr>
          <p:cNvSpPr txBox="1"/>
          <p:nvPr/>
        </p:nvSpPr>
        <p:spPr>
          <a:xfrm>
            <a:off x="1682060" y="4941785"/>
            <a:ext cx="224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Black/Purple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6E2CC7-CF45-4F2A-84B0-636A12E3579A}"/>
              </a:ext>
            </a:extLst>
          </p:cNvPr>
          <p:cNvSpPr txBox="1"/>
          <p:nvPr/>
        </p:nvSpPr>
        <p:spPr>
          <a:xfrm>
            <a:off x="4067217" y="3813434"/>
            <a:ext cx="256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Orange	/Yellow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5AEE9E-F21E-4862-95A2-2A7964741968}"/>
              </a:ext>
            </a:extLst>
          </p:cNvPr>
          <p:cNvSpPr txBox="1"/>
          <p:nvPr/>
        </p:nvSpPr>
        <p:spPr>
          <a:xfrm>
            <a:off x="4067217" y="4195046"/>
            <a:ext cx="256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Orange	/Grey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A31018-7B35-4A96-9498-3D7CD46C1790}"/>
              </a:ext>
            </a:extLst>
          </p:cNvPr>
          <p:cNvSpPr txBox="1"/>
          <p:nvPr/>
        </p:nvSpPr>
        <p:spPr>
          <a:xfrm>
            <a:off x="4067217" y="4571784"/>
            <a:ext cx="256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Orange	/Green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57C6A4-F797-4594-8A09-40D3E1F4D0C4}"/>
              </a:ext>
            </a:extLst>
          </p:cNvPr>
          <p:cNvSpPr txBox="1"/>
          <p:nvPr/>
        </p:nvSpPr>
        <p:spPr>
          <a:xfrm>
            <a:off x="4067217" y="4948522"/>
            <a:ext cx="256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Orange	/Purple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FDE08D-B4D2-4C69-85FA-D0FA6C02F657}"/>
              </a:ext>
            </a:extLst>
          </p:cNvPr>
          <p:cNvSpPr txBox="1"/>
          <p:nvPr/>
        </p:nvSpPr>
        <p:spPr>
          <a:xfrm>
            <a:off x="6896033" y="3798344"/>
            <a:ext cx="256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Blue/Yellow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38BAF5-E009-4E05-83E5-0FC82CBE3FEA}"/>
              </a:ext>
            </a:extLst>
          </p:cNvPr>
          <p:cNvSpPr txBox="1"/>
          <p:nvPr/>
        </p:nvSpPr>
        <p:spPr>
          <a:xfrm>
            <a:off x="6896033" y="4179956"/>
            <a:ext cx="256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Blue/Grey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6E6654-6704-436D-9D61-6CA95577844B}"/>
              </a:ext>
            </a:extLst>
          </p:cNvPr>
          <p:cNvSpPr txBox="1"/>
          <p:nvPr/>
        </p:nvSpPr>
        <p:spPr>
          <a:xfrm>
            <a:off x="6896033" y="4556694"/>
            <a:ext cx="256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Blue/Green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D3C8A5-85A9-40F7-BE1C-8B99915E62BD}"/>
              </a:ext>
            </a:extLst>
          </p:cNvPr>
          <p:cNvSpPr txBox="1"/>
          <p:nvPr/>
        </p:nvSpPr>
        <p:spPr>
          <a:xfrm>
            <a:off x="6896033" y="4933432"/>
            <a:ext cx="256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Blue/Purple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8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0.00116 L -0.14984 -0.05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8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3.7037E-7 L -0.17324 -0.0342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4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24 -0.03426 L 2.30769E-6 -3.7037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" y="171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3.7037E-7 L -0.2859 -0.0342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9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59 -0.03426 L 2.05128E-6 -3.7037E-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7" y="171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3.7037E-7 L -0.39856 -0.0342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24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56 -0.03425 L 1.79487E-6 -3.7037E-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8" y="16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3.7037E-7 L -0.51122 -0.0342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61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83 -0.05139 L -2.05128E-6 -1.11111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4" y="256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-1.11111E-6 L -0.27051 -0.0513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46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52 -0.05139 L 4.87179E-6 -1.11111E-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8" y="256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1.11111E-6 L -0.38318 -0.05139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26DCB0E-3AEA-4C8F-B128-D630CF28F6EC}"/>
              </a:ext>
            </a:extLst>
          </p:cNvPr>
          <p:cNvSpPr/>
          <p:nvPr/>
        </p:nvSpPr>
        <p:spPr>
          <a:xfrm>
            <a:off x="712922" y="759647"/>
            <a:ext cx="1681566" cy="1681566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C8EDD8C-1FBB-4CAA-A558-F7EABE9F8784}"/>
              </a:ext>
            </a:extLst>
          </p:cNvPr>
          <p:cNvSpPr/>
          <p:nvPr/>
        </p:nvSpPr>
        <p:spPr>
          <a:xfrm>
            <a:off x="3352045" y="1183590"/>
            <a:ext cx="1257623" cy="1257623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FEC9FB-E934-46CA-9BC4-2BCD6FD01802}"/>
              </a:ext>
            </a:extLst>
          </p:cNvPr>
          <p:cNvSpPr/>
          <p:nvPr/>
        </p:nvSpPr>
        <p:spPr>
          <a:xfrm>
            <a:off x="5516457" y="1617298"/>
            <a:ext cx="845950" cy="84595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ACB65F4-8F37-464C-844A-02FCFCB70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15480" y="619018"/>
            <a:ext cx="1642681" cy="19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B6CD3C-375C-415A-A1DC-2D7192F5C3CD}"/>
              </a:ext>
            </a:extLst>
          </p:cNvPr>
          <p:cNvSpPr txBox="1"/>
          <p:nvPr/>
        </p:nvSpPr>
        <p:spPr>
          <a:xfrm>
            <a:off x="7284097" y="2467367"/>
            <a:ext cx="190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Eva’s Snowman</a:t>
            </a:r>
          </a:p>
          <a:p>
            <a:pPr algn="ctr"/>
            <a:r>
              <a:rPr lang="en-GB" sz="2000" dirty="0"/>
              <a:t>127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BCC00-57F8-4FB4-A8E5-8C069B12BC86}"/>
              </a:ext>
            </a:extLst>
          </p:cNvPr>
          <p:cNvSpPr txBox="1"/>
          <p:nvPr/>
        </p:nvSpPr>
        <p:spPr>
          <a:xfrm>
            <a:off x="2059888" y="1371173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45 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7ACD1-4B06-4FFD-9C2A-FF810DC96CF8}"/>
              </a:ext>
            </a:extLst>
          </p:cNvPr>
          <p:cNvSpPr txBox="1"/>
          <p:nvPr/>
        </p:nvSpPr>
        <p:spPr>
          <a:xfrm>
            <a:off x="4272774" y="1607493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28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FF1566-29C8-47E1-AE9E-04A608814E98}"/>
              </a:ext>
            </a:extLst>
          </p:cNvPr>
          <p:cNvSpPr txBox="1"/>
          <p:nvPr/>
        </p:nvSpPr>
        <p:spPr>
          <a:xfrm>
            <a:off x="6045582" y="1849923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22 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98BDB-5550-4BE8-A266-07E5F08904DF}"/>
              </a:ext>
            </a:extLst>
          </p:cNvPr>
          <p:cNvSpPr txBox="1"/>
          <p:nvPr/>
        </p:nvSpPr>
        <p:spPr>
          <a:xfrm>
            <a:off x="1608070" y="3298026"/>
            <a:ext cx="748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Ron makes a snowman using the three snowballs.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73883-ACFB-4C55-9CB7-69B2AED28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737" y="4561104"/>
            <a:ext cx="747045" cy="747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3F229C-DC10-4995-838B-CDB7532CFE64}"/>
              </a:ext>
            </a:extLst>
          </p:cNvPr>
          <p:cNvSpPr txBox="1"/>
          <p:nvPr/>
        </p:nvSpPr>
        <p:spPr>
          <a:xfrm>
            <a:off x="6778581" y="470379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8774" y="3980160"/>
            <a:ext cx="5348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How much taller is Eva’s snowman?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CE504B-94B8-4437-9BE7-9CB09C45FE57}"/>
              </a:ext>
            </a:extLst>
          </p:cNvPr>
          <p:cNvCxnSpPr/>
          <p:nvPr/>
        </p:nvCxnSpPr>
        <p:spPr>
          <a:xfrm flipV="1">
            <a:off x="2443329" y="724546"/>
            <a:ext cx="0" cy="173870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26B7D9-B4CB-43AC-B14F-26A1199B870A}"/>
              </a:ext>
            </a:extLst>
          </p:cNvPr>
          <p:cNvCxnSpPr>
            <a:cxnSpLocks/>
          </p:cNvCxnSpPr>
          <p:nvPr/>
        </p:nvCxnSpPr>
        <p:spPr>
          <a:xfrm flipV="1">
            <a:off x="4656878" y="1183590"/>
            <a:ext cx="0" cy="127965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66B022-45D4-4860-AB52-40FF08FBFCC5}"/>
              </a:ext>
            </a:extLst>
          </p:cNvPr>
          <p:cNvCxnSpPr>
            <a:cxnSpLocks/>
          </p:cNvCxnSpPr>
          <p:nvPr/>
        </p:nvCxnSpPr>
        <p:spPr>
          <a:xfrm flipV="1">
            <a:off x="6418513" y="1617298"/>
            <a:ext cx="0" cy="84595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250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ACB65F4-8F37-464C-844A-02FCFCB70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15480" y="619018"/>
            <a:ext cx="1642681" cy="19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B6CD3C-375C-415A-A1DC-2D7192F5C3CD}"/>
              </a:ext>
            </a:extLst>
          </p:cNvPr>
          <p:cNvSpPr txBox="1"/>
          <p:nvPr/>
        </p:nvSpPr>
        <p:spPr>
          <a:xfrm>
            <a:off x="7284097" y="2467367"/>
            <a:ext cx="190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Eva’s Snowman</a:t>
            </a:r>
          </a:p>
          <a:p>
            <a:pPr algn="ctr"/>
            <a:r>
              <a:rPr lang="en-GB" sz="2000" dirty="0"/>
              <a:t>127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10BABA-2937-490D-9315-10146BBE9477}"/>
              </a:ext>
            </a:extLst>
          </p:cNvPr>
          <p:cNvSpPr txBox="1"/>
          <p:nvPr/>
        </p:nvSpPr>
        <p:spPr>
          <a:xfrm>
            <a:off x="712922" y="3429000"/>
            <a:ext cx="190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7E6826-4D18-4553-8EAF-44A54443343D}"/>
              </a:ext>
            </a:extLst>
          </p:cNvPr>
          <p:cNvSpPr txBox="1"/>
          <p:nvPr/>
        </p:nvSpPr>
        <p:spPr>
          <a:xfrm>
            <a:off x="708765" y="4451888"/>
            <a:ext cx="190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Eva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C6F685C-005F-40CA-AD49-8236132DC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945284"/>
              </p:ext>
            </p:extLst>
          </p:nvPr>
        </p:nvGraphicFramePr>
        <p:xfrm>
          <a:off x="2274134" y="3378630"/>
          <a:ext cx="1758627" cy="56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8627">
                  <a:extLst>
                    <a:ext uri="{9D8B030D-6E8A-4147-A177-3AD203B41FA5}">
                      <a16:colId xmlns:a16="http://schemas.microsoft.com/office/drawing/2014/main" val="4176002611"/>
                    </a:ext>
                  </a:extLst>
                </a:gridCol>
              </a:tblGrid>
              <a:tr h="561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495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49E1FAD-81D8-4547-BC6A-1FDF81CA7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3054"/>
              </p:ext>
            </p:extLst>
          </p:nvPr>
        </p:nvGraphicFramePr>
        <p:xfrm>
          <a:off x="2274134" y="3378630"/>
          <a:ext cx="2725175" cy="56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7676">
                  <a:extLst>
                    <a:ext uri="{9D8B030D-6E8A-4147-A177-3AD203B41FA5}">
                      <a16:colId xmlns:a16="http://schemas.microsoft.com/office/drawing/2014/main" val="4176002611"/>
                    </a:ext>
                  </a:extLst>
                </a:gridCol>
                <a:gridCol w="977499">
                  <a:extLst>
                    <a:ext uri="{9D8B030D-6E8A-4147-A177-3AD203B41FA5}">
                      <a16:colId xmlns:a16="http://schemas.microsoft.com/office/drawing/2014/main" val="455354135"/>
                    </a:ext>
                  </a:extLst>
                </a:gridCol>
              </a:tblGrid>
              <a:tr h="561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495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2E1DCFD-4647-4134-9A2A-47A320E58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744715"/>
              </p:ext>
            </p:extLst>
          </p:nvPr>
        </p:nvGraphicFramePr>
        <p:xfrm>
          <a:off x="2274134" y="3378630"/>
          <a:ext cx="3553226" cy="56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7673">
                  <a:extLst>
                    <a:ext uri="{9D8B030D-6E8A-4147-A177-3AD203B41FA5}">
                      <a16:colId xmlns:a16="http://schemas.microsoft.com/office/drawing/2014/main" val="4176002611"/>
                    </a:ext>
                  </a:extLst>
                </a:gridCol>
                <a:gridCol w="984143">
                  <a:extLst>
                    <a:ext uri="{9D8B030D-6E8A-4147-A177-3AD203B41FA5}">
                      <a16:colId xmlns:a16="http://schemas.microsoft.com/office/drawing/2014/main" val="455354135"/>
                    </a:ext>
                  </a:extLst>
                </a:gridCol>
                <a:gridCol w="821410">
                  <a:extLst>
                    <a:ext uri="{9D8B030D-6E8A-4147-A177-3AD203B41FA5}">
                      <a16:colId xmlns:a16="http://schemas.microsoft.com/office/drawing/2014/main" val="1810385343"/>
                    </a:ext>
                  </a:extLst>
                </a:gridCol>
              </a:tblGrid>
              <a:tr h="561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495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44F603A-0667-4348-872D-6C8862D74191}"/>
              </a:ext>
            </a:extLst>
          </p:cNvPr>
          <p:cNvSpPr txBox="1"/>
          <p:nvPr/>
        </p:nvSpPr>
        <p:spPr>
          <a:xfrm>
            <a:off x="2433442" y="3456899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45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BC5624-5BCA-4596-91AA-D05755958A82}"/>
              </a:ext>
            </a:extLst>
          </p:cNvPr>
          <p:cNvSpPr txBox="1"/>
          <p:nvPr/>
        </p:nvSpPr>
        <p:spPr>
          <a:xfrm>
            <a:off x="3793225" y="3456899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28 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2039F3-13D6-4D5E-BAD4-A9FED9CA9115}"/>
              </a:ext>
            </a:extLst>
          </p:cNvPr>
          <p:cNvSpPr txBox="1"/>
          <p:nvPr/>
        </p:nvSpPr>
        <p:spPr>
          <a:xfrm>
            <a:off x="4685531" y="3456899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22 cm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C138FA0-00A1-4736-88DB-1332B5862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379278"/>
              </p:ext>
            </p:extLst>
          </p:nvPr>
        </p:nvGraphicFramePr>
        <p:xfrm>
          <a:off x="2256147" y="4351148"/>
          <a:ext cx="4718089" cy="56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8089">
                  <a:extLst>
                    <a:ext uri="{9D8B030D-6E8A-4147-A177-3AD203B41FA5}">
                      <a16:colId xmlns:a16="http://schemas.microsoft.com/office/drawing/2014/main" val="4176002611"/>
                    </a:ext>
                  </a:extLst>
                </a:gridCol>
              </a:tblGrid>
              <a:tr h="561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495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7F049D9-26DB-4053-94BB-279E804CF465}"/>
              </a:ext>
            </a:extLst>
          </p:cNvPr>
          <p:cNvSpPr txBox="1"/>
          <p:nvPr/>
        </p:nvSpPr>
        <p:spPr>
          <a:xfrm>
            <a:off x="3882192" y="4448723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127 cm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9EA70D2-FDF6-4CC5-AD84-09529CD49D4E}"/>
              </a:ext>
            </a:extLst>
          </p:cNvPr>
          <p:cNvCxnSpPr/>
          <p:nvPr/>
        </p:nvCxnSpPr>
        <p:spPr>
          <a:xfrm>
            <a:off x="5827360" y="3656954"/>
            <a:ext cx="114687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DB1A41B-FFE5-40A8-BB6D-0EB7AB808FC2}"/>
              </a:ext>
            </a:extLst>
          </p:cNvPr>
          <p:cNvSpPr txBox="1"/>
          <p:nvPr/>
        </p:nvSpPr>
        <p:spPr>
          <a:xfrm>
            <a:off x="5652079" y="3277619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2CC16E-4F36-4DB3-B435-CD48016490D9}"/>
                  </a:ext>
                </a:extLst>
              </p:cNvPr>
              <p:cNvSpPr txBox="1"/>
              <p:nvPr/>
            </p:nvSpPr>
            <p:spPr>
              <a:xfrm>
                <a:off x="7359242" y="3275797"/>
                <a:ext cx="2036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22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28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50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2CC16E-4F36-4DB3-B435-CD4801649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242" y="3275797"/>
                <a:ext cx="2036024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665584B-F570-4EEF-ADCD-75D42FCA5DEE}"/>
                  </a:ext>
                </a:extLst>
              </p:cNvPr>
              <p:cNvSpPr txBox="1"/>
              <p:nvPr/>
            </p:nvSpPr>
            <p:spPr>
              <a:xfrm>
                <a:off x="7359241" y="3574845"/>
                <a:ext cx="2036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50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45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95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665584B-F570-4EEF-ADCD-75D42FCA5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241" y="3574845"/>
                <a:ext cx="2036024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DDED364C-2FC5-4329-AE23-3FEFE9117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635605"/>
              </p:ext>
            </p:extLst>
          </p:nvPr>
        </p:nvGraphicFramePr>
        <p:xfrm>
          <a:off x="2274135" y="3378630"/>
          <a:ext cx="3553224" cy="56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3224">
                  <a:extLst>
                    <a:ext uri="{9D8B030D-6E8A-4147-A177-3AD203B41FA5}">
                      <a16:colId xmlns:a16="http://schemas.microsoft.com/office/drawing/2014/main" val="4176002611"/>
                    </a:ext>
                  </a:extLst>
                </a:gridCol>
              </a:tblGrid>
              <a:tr h="561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64956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562D973A-A8CE-476B-9BD1-E4F592B1D39A}"/>
              </a:ext>
            </a:extLst>
          </p:cNvPr>
          <p:cNvSpPr txBox="1"/>
          <p:nvPr/>
        </p:nvSpPr>
        <p:spPr>
          <a:xfrm>
            <a:off x="3317748" y="3439885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95 cm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8A2EC38-9651-429C-A027-D562D5B76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66017"/>
              </p:ext>
            </p:extLst>
          </p:nvPr>
        </p:nvGraphicFramePr>
        <p:xfrm>
          <a:off x="7385326" y="3175253"/>
          <a:ext cx="1900164" cy="219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388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33388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33388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526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7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77883" marR="77883" marT="38942" marB="38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7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7883" marR="77883" marT="38942" marB="38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77883" marR="77883" marT="38942" marB="38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526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7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883" marR="77883" marT="38942" marB="38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7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883" marR="77883" marT="38942" marB="38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883" marR="77883" marT="38942" marB="38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5600"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Calibri" panose="020F0502020204030204" pitchFamily="34" charset="0"/>
                      </a:endParaRPr>
                    </a:p>
                  </a:txBody>
                  <a:tcPr marL="77883" marR="77883" marT="38942" marB="38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7883" marR="77883" marT="38942" marB="38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883" marR="77883" marT="38942" marB="38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 marL="77883" marR="77883" marT="38942" marB="38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 marL="77883" marR="77883" marT="38942" marB="38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7883" marR="77883" marT="38942" marB="38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5BDFA81-215F-49B3-AF30-06EE69FD306B}"/>
                  </a:ext>
                </a:extLst>
              </p:cNvPr>
              <p:cNvSpPr txBox="1"/>
              <p:nvPr/>
            </p:nvSpPr>
            <p:spPr>
              <a:xfrm>
                <a:off x="6918752" y="4178993"/>
                <a:ext cx="5790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5BDFA81-215F-49B3-AF30-06EE69FD3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752" y="4178993"/>
                <a:ext cx="57900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3539F422-EEB9-4922-A26C-AB66A1599CE4}"/>
              </a:ext>
            </a:extLst>
          </p:cNvPr>
          <p:cNvSpPr txBox="1"/>
          <p:nvPr/>
        </p:nvSpPr>
        <p:spPr>
          <a:xfrm>
            <a:off x="8796489" y="476224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98696F-8CCA-4F93-9591-553C1CBE1204}"/>
              </a:ext>
            </a:extLst>
          </p:cNvPr>
          <p:cNvSpPr txBox="1"/>
          <p:nvPr/>
        </p:nvSpPr>
        <p:spPr>
          <a:xfrm>
            <a:off x="8165329" y="4762247"/>
            <a:ext cx="36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847E22-0C5E-4F28-BBE2-C3B0D95F3333}"/>
              </a:ext>
            </a:extLst>
          </p:cNvPr>
          <p:cNvCxnSpPr/>
          <p:nvPr/>
        </p:nvCxnSpPr>
        <p:spPr>
          <a:xfrm flipV="1">
            <a:off x="7502460" y="3802041"/>
            <a:ext cx="381836" cy="349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03F5FEC-FF84-43E5-81E6-C28B41C3E945}"/>
              </a:ext>
            </a:extLst>
          </p:cNvPr>
          <p:cNvSpPr txBox="1"/>
          <p:nvPr/>
        </p:nvSpPr>
        <p:spPr>
          <a:xfrm>
            <a:off x="7353220" y="35912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CB03C1-3CFB-4253-BD93-8D1BFF794B03}"/>
              </a:ext>
            </a:extLst>
          </p:cNvPr>
          <p:cNvSpPr txBox="1"/>
          <p:nvPr/>
        </p:nvSpPr>
        <p:spPr>
          <a:xfrm>
            <a:off x="7995250" y="36528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DF652A-1E99-46D7-82CC-05F472C8BC18}"/>
              </a:ext>
            </a:extLst>
          </p:cNvPr>
          <p:cNvSpPr txBox="1"/>
          <p:nvPr/>
        </p:nvSpPr>
        <p:spPr>
          <a:xfrm>
            <a:off x="5717172" y="3246841"/>
            <a:ext cx="1465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32 cm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BFDEFD6-3F40-4587-B957-A0A10BDB9A03}"/>
              </a:ext>
            </a:extLst>
          </p:cNvPr>
          <p:cNvSpPr/>
          <p:nvPr/>
        </p:nvSpPr>
        <p:spPr>
          <a:xfrm>
            <a:off x="712922" y="759647"/>
            <a:ext cx="1681566" cy="1681566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B4502C4-B7B6-45D2-B731-71D2B21D3A55}"/>
              </a:ext>
            </a:extLst>
          </p:cNvPr>
          <p:cNvSpPr/>
          <p:nvPr/>
        </p:nvSpPr>
        <p:spPr>
          <a:xfrm>
            <a:off x="3352045" y="1183590"/>
            <a:ext cx="1257623" cy="1257623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7F57572-FFD5-434F-85FF-06753ECE8D56}"/>
              </a:ext>
            </a:extLst>
          </p:cNvPr>
          <p:cNvSpPr/>
          <p:nvPr/>
        </p:nvSpPr>
        <p:spPr>
          <a:xfrm>
            <a:off x="5516457" y="1617298"/>
            <a:ext cx="845950" cy="845950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CA82DC-1B6F-48F7-B381-AE7CD6533CDB}"/>
              </a:ext>
            </a:extLst>
          </p:cNvPr>
          <p:cNvSpPr txBox="1"/>
          <p:nvPr/>
        </p:nvSpPr>
        <p:spPr>
          <a:xfrm>
            <a:off x="2059888" y="1371173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45 cm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1EFCFB-A567-4A12-BA5E-FCBC9DC41F46}"/>
              </a:ext>
            </a:extLst>
          </p:cNvPr>
          <p:cNvSpPr txBox="1"/>
          <p:nvPr/>
        </p:nvSpPr>
        <p:spPr>
          <a:xfrm>
            <a:off x="4272774" y="1607493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28 cm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443220-64E8-447F-8CA5-A6A441A14F3C}"/>
              </a:ext>
            </a:extLst>
          </p:cNvPr>
          <p:cNvSpPr txBox="1"/>
          <p:nvPr/>
        </p:nvSpPr>
        <p:spPr>
          <a:xfrm>
            <a:off x="6045582" y="1849923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22 cm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D2BADDD-C308-44A8-A832-E47AE2EB2790}"/>
              </a:ext>
            </a:extLst>
          </p:cNvPr>
          <p:cNvCxnSpPr/>
          <p:nvPr/>
        </p:nvCxnSpPr>
        <p:spPr>
          <a:xfrm flipV="1">
            <a:off x="2443329" y="724546"/>
            <a:ext cx="0" cy="173870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9A1FC93-573C-41E8-BDE5-8ACCA4BFA311}"/>
              </a:ext>
            </a:extLst>
          </p:cNvPr>
          <p:cNvCxnSpPr>
            <a:cxnSpLocks/>
          </p:cNvCxnSpPr>
          <p:nvPr/>
        </p:nvCxnSpPr>
        <p:spPr>
          <a:xfrm flipV="1">
            <a:off x="4656878" y="1183590"/>
            <a:ext cx="0" cy="127965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A368819-6AF3-4F1A-A4B4-9C0DFDFEE1D5}"/>
              </a:ext>
            </a:extLst>
          </p:cNvPr>
          <p:cNvCxnSpPr>
            <a:cxnSpLocks/>
          </p:cNvCxnSpPr>
          <p:nvPr/>
        </p:nvCxnSpPr>
        <p:spPr>
          <a:xfrm flipV="1">
            <a:off x="6418513" y="1617298"/>
            <a:ext cx="0" cy="84595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374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  <p:bldP spid="23" grpId="0"/>
      <p:bldP spid="26" grpId="0"/>
      <p:bldP spid="26" grpId="1"/>
      <p:bldP spid="27" grpId="0"/>
      <p:bldP spid="27" grpId="1"/>
      <p:bldP spid="28" grpId="0"/>
      <p:bldP spid="28" grpId="1"/>
      <p:bldP spid="30" grpId="0"/>
      <p:bldP spid="32" grpId="0"/>
      <p:bldP spid="33" grpId="0"/>
      <p:bldP spid="34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ED2BC78-17F0-4A65-9E04-E734D7722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39562" y="1192748"/>
            <a:ext cx="1613949" cy="19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21D7B4B-6F1F-4EF9-BE97-3E80F0BD2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31321" y="868436"/>
            <a:ext cx="1613949" cy="19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D26C9DC-6C84-4534-819C-87380468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70597" y="868436"/>
            <a:ext cx="1613949" cy="19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45B8E3-1592-4F68-818C-8CA7B1D1ED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6209086" y="720672"/>
            <a:ext cx="604434" cy="5897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03EB1A-2ECD-4577-BD39-5DE44F8E1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6778648" y="720672"/>
            <a:ext cx="604434" cy="5897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BCEDDB4-503C-4ADA-93F3-D0A05585C7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7348210" y="720672"/>
            <a:ext cx="604434" cy="5897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A4645C-0A92-452E-9986-0BF1DA3C51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7917772" y="720672"/>
            <a:ext cx="604434" cy="5897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76AF25-17CC-4181-A866-B2E4DF8AC9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8487334" y="720672"/>
            <a:ext cx="604434" cy="5897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805BAC-4F99-48F4-8538-1D4F35EC52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6209086" y="1310453"/>
            <a:ext cx="604434" cy="5897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75662C-14F0-4812-B6C9-5C5DCE9F4E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6778648" y="1310453"/>
            <a:ext cx="604434" cy="5897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A8397C-FEE9-4A18-ADAD-683D26060C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7348210" y="1310453"/>
            <a:ext cx="604434" cy="5897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2ADB62B-D4D5-42FC-8A3F-68947B127C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7917772" y="1310453"/>
            <a:ext cx="604434" cy="5897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9D1253-DF72-473A-835C-2819BDFA56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8487334" y="1310453"/>
            <a:ext cx="604434" cy="5897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EEFB2F5-9DE5-4280-B899-E09736C2A0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6209086" y="1900234"/>
            <a:ext cx="604434" cy="5897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2CFDDC3-2A05-436A-8B40-4DDE70C400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6778648" y="1900234"/>
            <a:ext cx="604434" cy="5897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678F75F-4FFC-4673-9D4A-424C2165DE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7348210" y="1900234"/>
            <a:ext cx="604434" cy="5897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FE38CE-7136-482F-BEB3-C5C831846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7917772" y="1900234"/>
            <a:ext cx="604434" cy="589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6EEC9E3-9205-4748-9321-4C862154A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3494" r="37459" b="30350"/>
          <a:stretch/>
        </p:blipFill>
        <p:spPr>
          <a:xfrm>
            <a:off x="8487334" y="1900234"/>
            <a:ext cx="604434" cy="58978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488197" y="3660199"/>
            <a:ext cx="89580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He uses all the buttons.</a:t>
            </a:r>
          </a:p>
          <a:p>
            <a:pPr algn="ctr"/>
            <a:r>
              <a:rPr lang="en-GB" sz="2600" dirty="0"/>
              <a:t>He puts an odd amount of buttons on each snowman.</a:t>
            </a:r>
          </a:p>
          <a:p>
            <a:pPr algn="ctr"/>
            <a:r>
              <a:rPr lang="en-GB" sz="2600" dirty="0"/>
              <a:t>Each snowman has a different amount of buttons.</a:t>
            </a:r>
          </a:p>
          <a:p>
            <a:pPr algn="ctr"/>
            <a:r>
              <a:rPr lang="en-GB" sz="2600" dirty="0"/>
              <a:t>How many different possible combinations are there?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758" y="3070418"/>
            <a:ext cx="747045" cy="74704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973602" y="321310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E4F9CF-DBED-4049-A975-D1C3E0E064FC}"/>
              </a:ext>
            </a:extLst>
          </p:cNvPr>
          <p:cNvSpPr/>
          <p:nvPr/>
        </p:nvSpPr>
        <p:spPr>
          <a:xfrm>
            <a:off x="6312290" y="2556547"/>
            <a:ext cx="28055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600" dirty="0"/>
              <a:t>Mo has 15 buttons.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95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9.5|8.5|1.8|15.8|4|4.1|14.9|3.8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2.5|3.2|17.2|1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0.7|2.2|4|5.1|4.1|20.6|12.3|1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8.3|9.4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3.2|3.6|3.2|7.3|5.6|29|9|4|1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4.9|7|7.7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.1|2.1|2.9|5.2|8.5|3.5|9|4.1|9.4|2.5|12|1|11.1|6.1|13.9|10.5|2.4|5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AFBA92-6197-4A2F-B445-D6CA2C22A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E50DCF-37B0-40E0-8911-A7B4E0A7F4F9}">
  <ds:schemaRefs>
    <ds:schemaRef ds:uri="http://purl.org/dc/dcmitype/"/>
    <ds:schemaRef ds:uri="http://purl.org/dc/elements/1.1/"/>
    <ds:schemaRef ds:uri="http://schemas.microsoft.com/office/2006/metadata/properties"/>
    <ds:schemaRef ds:uri="cee99ee9-287b-4f9a-957c-ba5ae7375c9a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22d4c35-b548-4432-90ae-af4376e1c4b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2D002A-BB44-448B-8AD8-872C895461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1337</TotalTime>
  <Words>308</Words>
  <Application>Microsoft Office PowerPoint</Application>
  <PresentationFormat>A4 Paper (210x297 mm)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Bariol Bold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James Clegg</cp:lastModifiedBy>
  <cp:revision>85</cp:revision>
  <dcterms:created xsi:type="dcterms:W3CDTF">2019-10-15T10:24:11Z</dcterms:created>
  <dcterms:modified xsi:type="dcterms:W3CDTF">2020-12-01T14:45:19Z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